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56"/>
  </p:notesMasterIdLst>
  <p:sldIdLst>
    <p:sldId id="363" r:id="rId2"/>
    <p:sldId id="353" r:id="rId3"/>
    <p:sldId id="360" r:id="rId4"/>
    <p:sldId id="294" r:id="rId5"/>
    <p:sldId id="280" r:id="rId6"/>
    <p:sldId id="279" r:id="rId7"/>
    <p:sldId id="284" r:id="rId8"/>
    <p:sldId id="292" r:id="rId9"/>
    <p:sldId id="298" r:id="rId10"/>
    <p:sldId id="303" r:id="rId11"/>
    <p:sldId id="257" r:id="rId12"/>
    <p:sldId id="265" r:id="rId13"/>
    <p:sldId id="258" r:id="rId14"/>
    <p:sldId id="259" r:id="rId15"/>
    <p:sldId id="262" r:id="rId16"/>
    <p:sldId id="266" r:id="rId17"/>
    <p:sldId id="299" r:id="rId18"/>
    <p:sldId id="308" r:id="rId19"/>
    <p:sldId id="311" r:id="rId20"/>
    <p:sldId id="310" r:id="rId21"/>
    <p:sldId id="314" r:id="rId22"/>
    <p:sldId id="313" r:id="rId23"/>
    <p:sldId id="333" r:id="rId24"/>
    <p:sldId id="319" r:id="rId25"/>
    <p:sldId id="320" r:id="rId26"/>
    <p:sldId id="321" r:id="rId27"/>
    <p:sldId id="322" r:id="rId28"/>
    <p:sldId id="325" r:id="rId29"/>
    <p:sldId id="304" r:id="rId30"/>
    <p:sldId id="334" r:id="rId31"/>
    <p:sldId id="335" r:id="rId32"/>
    <p:sldId id="346" r:id="rId33"/>
    <p:sldId id="336" r:id="rId34"/>
    <p:sldId id="337" r:id="rId35"/>
    <p:sldId id="341" r:id="rId36"/>
    <p:sldId id="338" r:id="rId37"/>
    <p:sldId id="344" r:id="rId38"/>
    <p:sldId id="354" r:id="rId39"/>
    <p:sldId id="339" r:id="rId40"/>
    <p:sldId id="347" r:id="rId41"/>
    <p:sldId id="342" r:id="rId42"/>
    <p:sldId id="348" r:id="rId43"/>
    <p:sldId id="343" r:id="rId44"/>
    <p:sldId id="340" r:id="rId45"/>
    <p:sldId id="345" r:id="rId46"/>
    <p:sldId id="349" r:id="rId47"/>
    <p:sldId id="351" r:id="rId48"/>
    <p:sldId id="355" r:id="rId49"/>
    <p:sldId id="352" r:id="rId50"/>
    <p:sldId id="361" r:id="rId51"/>
    <p:sldId id="362" r:id="rId52"/>
    <p:sldId id="357" r:id="rId53"/>
    <p:sldId id="358" r:id="rId54"/>
    <p:sldId id="359" r:id="rId55"/>
  </p:sldIdLst>
  <p:sldSz cx="12192000" cy="6858000"/>
  <p:notesSz cx="6858000" cy="9144000"/>
  <p:defaultTextStyle>
    <a:defPPr>
      <a:defRPr lang="ar-LB"/>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ad" initials="a" lastIdx="1" clrIdx="0">
    <p:extLst>
      <p:ext uri="{19B8F6BF-5375-455C-9EA6-DF929625EA0E}">
        <p15:presenceInfo xmlns:p15="http://schemas.microsoft.com/office/powerpoint/2012/main" userId="ahm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7BF31"/>
    <a:srgbClr val="E4C12A"/>
    <a:srgbClr val="FF564D"/>
    <a:srgbClr val="2D2D2D"/>
    <a:srgbClr val="464445"/>
    <a:srgbClr val="13501B"/>
    <a:srgbClr val="000E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021" autoAdjust="0"/>
    <p:restoredTop sz="90023" autoAdjust="0"/>
  </p:normalViewPr>
  <p:slideViewPr>
    <p:cSldViewPr snapToGrid="0">
      <p:cViewPr>
        <p:scale>
          <a:sx n="33" d="100"/>
          <a:sy n="33" d="100"/>
        </p:scale>
        <p:origin x="2072" y="5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05:07.080"/>
    </inkml:context>
    <inkml:brush xml:id="br0">
      <inkml:brushProperty name="width" value="0.1" units="cm"/>
      <inkml:brushProperty name="height" value="0.1" units="cm"/>
      <inkml:brushProperty name="color" value="#333333"/>
    </inkml:brush>
  </inkml:definitions>
  <inkml:trace contextRef="#ctx0" brushRef="#br0">0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5:22.222"/>
    </inkml:context>
    <inkml:brush xml:id="br0">
      <inkml:brushProperty name="width" value="0.1" units="cm"/>
      <inkml:brushProperty name="height" value="0.1" units="cm"/>
      <inkml:brushProperty name="color" value="#333333"/>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5:24.533"/>
    </inkml:context>
    <inkml:brush xml:id="br0">
      <inkml:brushProperty name="width" value="0.1" units="cm"/>
      <inkml:brushProperty name="height" value="0.1" units="cm"/>
      <inkml:brushProperty name="color" value="#333333"/>
      <inkml:brushProperty name="ignorePressure" value="1"/>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5:26.409"/>
    </inkml:context>
    <inkml:brush xml:id="br0">
      <inkml:brushProperty name="width" value="0.1" units="cm"/>
      <inkml:brushProperty name="height" value="0.1" units="cm"/>
      <inkml:brushProperty name="color" value="#333333"/>
      <inkml:brushProperty name="ignorePressure" value="1"/>
    </inkml:brush>
  </inkml:definitions>
  <inkml:trace contextRef="#ctx0" brushRef="#br0">0 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37.698"/>
    </inkml:context>
    <inkml:brush xml:id="br0">
      <inkml:brushProperty name="width" value="0.1" units="cm"/>
      <inkml:brushProperty name="height" value="0.1" units="cm"/>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13:01.704"/>
    </inkml:context>
    <inkml:brush xml:id="br0">
      <inkml:brushProperty name="width" value="0.1" units="cm"/>
      <inkml:brushProperty name="height" value="0.1" units="cm"/>
      <inkml:brushProperty name="color" value="#E71224"/>
    </inkml:brush>
  </inkml:definitions>
  <inkml:trace contextRef="#ctx0" brushRef="#br0">0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29:02.698"/>
    </inkml:context>
    <inkml:brush xml:id="br0">
      <inkml:brushProperty name="width" value="0.1" units="cm"/>
      <inkml:brushProperty name="height" value="0.1" units="cm"/>
      <inkml:brushProperty name="color" value="#333333"/>
      <inkml:brushProperty name="ignorePressure" value="1"/>
    </inkml:brush>
  </inkml:definitions>
  <inkml:trace contextRef="#ctx0" brushRef="#br0">1 1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0.167"/>
    </inkml:context>
    <inkml:brush xml:id="br0">
      <inkml:brushProperty name="width" value="0.035" units="cm"/>
      <inkml:brushProperty name="height" value="0.035" units="cm"/>
      <inkml:brushProperty name="color" value="#008C3A"/>
    </inkml:brush>
  </inkml:definitions>
  <inkml:trace contextRef="#ctx0" brushRef="#br0">358 1 24575,'-22'45'0,"-44"63"0,32-54 0,-109 162 0,71-110 0,52-70-1365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4.153"/>
    </inkml:context>
    <inkml:brush xml:id="br0">
      <inkml:brushProperty name="width" value="0.035" units="cm"/>
      <inkml:brushProperty name="height" value="0.035" units="cm"/>
      <inkml:brushProperty name="color" value="#008C3A"/>
    </inkml:brush>
  </inkml:definitions>
  <inkml:trace contextRef="#ctx0" brushRef="#br0">715 0 24575,'-4'4'0,"0"0"0,0-1 0,1 2 0,-1-1 0,1 0 0,0 1 0,0 0 0,0-1 0,-3 9 0,-4 5 0,-37 52 0,-67 75 0,-10 14 0,16 2 0,-92 123 0,179-259 0,13-16 0,-1 1 0,2 0 0,-8 13 0,0-3-1365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5.054"/>
    </inkml:context>
    <inkml:brush xml:id="br0">
      <inkml:brushProperty name="width" value="0.035" units="cm"/>
      <inkml:brushProperty name="height" value="0.035" units="cm"/>
      <inkml:brushProperty name="color" value="#008C3A"/>
    </inkml:brush>
  </inkml:definitions>
  <inkml:trace contextRef="#ctx0" brushRef="#br0">958 1 24575,'0'3'0,"0"0"0,-1 0 0,1 0 0,-1 0 0,0 0 0,0 0 0,0 0 0,0-1 0,-1 1 0,1 0 0,-4 4 0,-24 27 0,16-20 0,-433 505 0,252-275 0,18-22 0,155-197 0,10-14 0,1 0 0,1 1 0,0 0 0,1 1 0,-10 18 0,20-29-1365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5.718"/>
    </inkml:context>
    <inkml:brush xml:id="br0">
      <inkml:brushProperty name="width" value="0.035" units="cm"/>
      <inkml:brushProperty name="height" value="0.035" units="cm"/>
      <inkml:brushProperty name="color" value="#008C3A"/>
    </inkml:brush>
  </inkml:definitions>
  <inkml:trace contextRef="#ctx0" brushRef="#br0">668 1 24575,'-78'133'0,"28"-52"0,-139 202 0,79-124 0,-127 207 0,234-361-1365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18.270"/>
    </inkml:context>
    <inkml:brush xml:id="br0">
      <inkml:brushProperty name="width" value="0.035" units="cm"/>
      <inkml:brushProperty name="height" value="0.035" units="cm"/>
      <inkml:brushProperty name="color" value="#008C3A"/>
    </inkml:brush>
  </inkml:definitions>
  <inkml:trace contextRef="#ctx0" brushRef="#br0">0 24 24575,'0'-4'0,"0"-1"0,0 0 0,0 1 0,0 1 0,0 1 0,0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6.319"/>
    </inkml:context>
    <inkml:brush xml:id="br0">
      <inkml:brushProperty name="width" value="0.035" units="cm"/>
      <inkml:brushProperty name="height" value="0.035" units="cm"/>
      <inkml:brushProperty name="color" value="#008C3A"/>
    </inkml:brush>
  </inkml:definitions>
  <inkml:trace contextRef="#ctx0" brushRef="#br0">434 0 24575,'1'2'0,"-1"-1"0,1 0 0,-1 1 0,1-1 0,-1 0 0,0 1 0,1-1 0,-1 1 0,0-1 0,0 1 0,0-1 0,0 1 0,0-1 0,0 1 0,0-1 0,-1 0 0,1 1 0,-1-1 0,1 1 0,-1-1 0,-1 3 0,-17 33 0,15-31 0,-53 91 0,-39 69 0,-153 314 0,244-472-1365,2-2-5461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7.035"/>
    </inkml:context>
    <inkml:brush xml:id="br0">
      <inkml:brushProperty name="width" value="0.035" units="cm"/>
      <inkml:brushProperty name="height" value="0.035" units="cm"/>
      <inkml:brushProperty name="color" value="#008C3A"/>
    </inkml:brush>
  </inkml:definitions>
  <inkml:trace contextRef="#ctx0" brushRef="#br0">390 1 24575,'-9'14'0,"0"0"0,0-1 0,-1 0 0,-1 0 0,0-1 0,-1-1 0,-18 14 0,-33 35 0,17-1-94,-74 125-1,79-118-1081,22-35-5650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7.903"/>
    </inkml:context>
    <inkml:brush xml:id="br0">
      <inkml:brushProperty name="width" value="0.035" units="cm"/>
      <inkml:brushProperty name="height" value="0.035" units="cm"/>
      <inkml:brushProperty name="color" value="#008C3A"/>
    </inkml:brush>
  </inkml:definitions>
  <inkml:trace contextRef="#ctx0" brushRef="#br0">314 1 24575,'0'7'0,"-1"0"0,0 1 0,0-1 0,0 0 0,-1 0 0,0 0 0,-1 0 0,-3 7 0,-5 7 0,-16 23 0,-3 4 0,-10 35 0,-45 130 0,35-78 0,42-116-455,-1 0 0,-18 30 0,18-34-6371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8.572"/>
    </inkml:context>
    <inkml:brush xml:id="br0">
      <inkml:brushProperty name="width" value="0.035" units="cm"/>
      <inkml:brushProperty name="height" value="0.035" units="cm"/>
      <inkml:brushProperty name="color" value="#008C3A"/>
    </inkml:brush>
  </inkml:definitions>
  <inkml:trace contextRef="#ctx0" brushRef="#br0">564 1 24575,'-1'5'0,"1"0"0,-1 0 0,0 0 0,0 0 0,-1 0 0,1 0 0,-1 0 0,0-1 0,0 1 0,-1 0 0,-5 7 0,-4 3 0,-25 26 0,20-23 0,-40 48 0,2 3 0,3 2 0,3 2 0,4 3 0,-56 124 0,86-165-120,-71 156-1125,72-163-5581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29.251"/>
    </inkml:context>
    <inkml:brush xml:id="br0">
      <inkml:brushProperty name="width" value="0.035" units="cm"/>
      <inkml:brushProperty name="height" value="0.035" units="cm"/>
      <inkml:brushProperty name="color" value="#008C3A"/>
    </inkml:brush>
  </inkml:definitions>
  <inkml:trace contextRef="#ctx0" brushRef="#br0">775 1 24575,'-1'4'0,"0"0"0,0 0 0,0-1 0,-1 1 0,1 0 0,-1-1 0,0 1 0,0-1 0,-1 1 0,-3 3 0,-3 7 0,-282 414 0,192-295 0,-205 299 0,265-364-1365,28-46-5461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7-16T06:34:30.062"/>
    </inkml:context>
    <inkml:brush xml:id="br0">
      <inkml:brushProperty name="width" value="0.035" units="cm"/>
      <inkml:brushProperty name="height" value="0.035" units="cm"/>
      <inkml:brushProperty name="color" value="#008C3A"/>
    </inkml:brush>
  </inkml:definitions>
  <inkml:trace contextRef="#ctx0" brushRef="#br0">921 1 24575,'1'2'0,"-1"0"0,1 0 0,0 0 0,-1 0 0,0 0 0,1 0 0,-1 0 0,0 0 0,0 0 0,0 0 0,0 0 0,-1 0 0,1 0 0,0 1 0,-1-1 0,0-1 0,1 1 0,-1 0 0,0 0 0,0 0 0,0 0 0,0 0 0,0-1 0,-1 1 0,-1 2 0,-5 5 0,-1 0 0,0-1 0,-14 11 0,-1 0 0,-4 10 0,0 2 0,-22 34 0,-16 19 0,-244 318 0,20-23 0,253-335-1365,8-10-5461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2:59.923"/>
    </inkml:context>
    <inkml:brush xml:id="br0">
      <inkml:brushProperty name="width" value="0.1" units="cm"/>
      <inkml:brushProperty name="height" value="0.1" units="cm"/>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02.417"/>
    </inkml:context>
    <inkml:brush xml:id="br0">
      <inkml:brushProperty name="width" value="0.1" units="cm"/>
      <inkml:brushProperty name="height" value="0.1" units="cm"/>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05.072"/>
    </inkml:context>
    <inkml:brush xml:id="br0">
      <inkml:brushProperty name="width" value="0.1" units="cm"/>
      <inkml:brushProperty name="height" value="0.1" units="cm"/>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06.765"/>
    </inkml:context>
    <inkml:brush xml:id="br0">
      <inkml:brushProperty name="width" value="0.1" units="cm"/>
      <inkml:brushProperty name="height" value="0.1" units="cm"/>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09.050"/>
    </inkml:context>
    <inkml:brush xml:id="br0">
      <inkml:brushProperty name="width" value="0.1" units="cm"/>
      <inkml:brushProperty name="height" value="0.1" units="cm"/>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39.258"/>
    </inkml:context>
    <inkml:brush xml:id="br0">
      <inkml:brushProperty name="width" value="0.1" units="cm"/>
      <inkml:brushProperty name="height" value="0.1" units="cm"/>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7-16T06:03:44.120"/>
    </inkml:context>
    <inkml:brush xml:id="br0">
      <inkml:brushProperty name="width" value="0.1" units="cm"/>
      <inkml:brushProperty name="height" value="0.1" units="cm"/>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8F07A9-A746-4A27-93DC-138DBDD6C42F}" type="datetimeFigureOut">
              <a:rPr lang="en-US" smtClean="0"/>
              <a:t>7/18/2025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EB08B7-0672-4D8B-A6D8-FD72192A72F6}" type="slidenum">
              <a:rPr lang="en-US" smtClean="0"/>
              <a:t>‹#›</a:t>
            </a:fld>
            <a:endParaRPr lang="en-US"/>
          </a:p>
        </p:txBody>
      </p:sp>
    </p:spTree>
    <p:extLst>
      <p:ext uri="{BB962C8B-B14F-4D97-AF65-F5344CB8AC3E}">
        <p14:creationId xmlns:p14="http://schemas.microsoft.com/office/powerpoint/2010/main" val="2784745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D4367-4097-E496-23C4-AADE4FF56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5C2E9C-17CD-C424-846A-63F1DB7B30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6FF50A-D691-8EE3-A5D6-32408334AEF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5342B33-0301-04A5-4A44-F0F9112AF7A6}"/>
              </a:ext>
            </a:extLst>
          </p:cNvPr>
          <p:cNvSpPr>
            <a:spLocks noGrp="1"/>
          </p:cNvSpPr>
          <p:nvPr>
            <p:ph type="sldNum" sz="quarter" idx="5"/>
          </p:nvPr>
        </p:nvSpPr>
        <p:spPr/>
        <p:txBody>
          <a:bodyPr/>
          <a:lstStyle/>
          <a:p>
            <a:fld id="{26EB08B7-0672-4D8B-A6D8-FD72192A72F6}" type="slidenum">
              <a:rPr lang="en-US" smtClean="0"/>
              <a:t>5</a:t>
            </a:fld>
            <a:endParaRPr lang="en-US"/>
          </a:p>
        </p:txBody>
      </p:sp>
    </p:spTree>
    <p:extLst>
      <p:ext uri="{BB962C8B-B14F-4D97-AF65-F5344CB8AC3E}">
        <p14:creationId xmlns:p14="http://schemas.microsoft.com/office/powerpoint/2010/main" val="134598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EB08B7-0672-4D8B-A6D8-FD72192A72F6}" type="slidenum">
              <a:rPr lang="en-US" smtClean="0"/>
              <a:t>10</a:t>
            </a:fld>
            <a:endParaRPr lang="en-US"/>
          </a:p>
        </p:txBody>
      </p:sp>
    </p:spTree>
    <p:extLst>
      <p:ext uri="{BB962C8B-B14F-4D97-AF65-F5344CB8AC3E}">
        <p14:creationId xmlns:p14="http://schemas.microsoft.com/office/powerpoint/2010/main" val="392867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EB08B7-0672-4D8B-A6D8-FD72192A72F6}" type="slidenum">
              <a:rPr lang="en-US" smtClean="0"/>
              <a:t>17</a:t>
            </a:fld>
            <a:endParaRPr lang="en-US"/>
          </a:p>
        </p:txBody>
      </p:sp>
    </p:spTree>
    <p:extLst>
      <p:ext uri="{BB962C8B-B14F-4D97-AF65-F5344CB8AC3E}">
        <p14:creationId xmlns:p14="http://schemas.microsoft.com/office/powerpoint/2010/main" val="1172885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EB08B7-0672-4D8B-A6D8-FD72192A72F6}" type="slidenum">
              <a:rPr lang="en-US" smtClean="0"/>
              <a:t>45</a:t>
            </a:fld>
            <a:endParaRPr lang="en-US"/>
          </a:p>
        </p:txBody>
      </p:sp>
    </p:spTree>
    <p:extLst>
      <p:ext uri="{BB962C8B-B14F-4D97-AF65-F5344CB8AC3E}">
        <p14:creationId xmlns:p14="http://schemas.microsoft.com/office/powerpoint/2010/main" val="4038059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94C54712-4E4B-5D1F-A725-1C0C8A584AE4}"/>
              </a:ext>
            </a:extLst>
          </p:cNvPr>
          <p:cNvSpPr>
            <a:spLocks noGrp="1"/>
          </p:cNvSpPr>
          <p:nvPr>
            <p:ph type="ctrTitle"/>
          </p:nvPr>
        </p:nvSpPr>
        <p:spPr>
          <a:xfrm>
            <a:off x="1524000" y="1122363"/>
            <a:ext cx="9144000" cy="2387600"/>
          </a:xfrm>
        </p:spPr>
        <p:txBody>
          <a:bodyPr anchor="b"/>
          <a:lstStyle>
            <a:lvl1pPr algn="ctr">
              <a:defRPr sz="6000"/>
            </a:lvl1pPr>
          </a:lstStyle>
          <a:p>
            <a:r>
              <a:rPr lang="ar-SA"/>
              <a:t>انقر لتحرير نمط عنوان الشكل الرئيسي</a:t>
            </a:r>
            <a:endParaRPr lang="ar-LB"/>
          </a:p>
        </p:txBody>
      </p:sp>
      <p:sp>
        <p:nvSpPr>
          <p:cNvPr id="3" name="عنوان فرعي 2">
            <a:extLst>
              <a:ext uri="{FF2B5EF4-FFF2-40B4-BE49-F238E27FC236}">
                <a16:creationId xmlns:a16="http://schemas.microsoft.com/office/drawing/2014/main" id="{D9BE346F-A5A2-339F-A236-B7E7FE324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ar-LB"/>
          </a:p>
        </p:txBody>
      </p:sp>
      <p:sp>
        <p:nvSpPr>
          <p:cNvPr id="4" name="عنصر نائب للتاريخ 3">
            <a:extLst>
              <a:ext uri="{FF2B5EF4-FFF2-40B4-BE49-F238E27FC236}">
                <a16:creationId xmlns:a16="http://schemas.microsoft.com/office/drawing/2014/main" id="{0471F6C5-7616-38C5-6DA6-ACC77F5489C7}"/>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4AA5C9D2-B384-4846-851E-4B10443A60D6}"/>
              </a:ext>
            </a:extLst>
          </p:cNvPr>
          <p:cNvSpPr>
            <a:spLocks noGrp="1"/>
          </p:cNvSpPr>
          <p:nvPr>
            <p:ph type="ftr" sz="quarter" idx="11"/>
          </p:nvPr>
        </p:nvSpPr>
        <p:spPr/>
        <p:txBody>
          <a:bodyPr/>
          <a:lstStyle/>
          <a:p>
            <a:endParaRPr lang="ar-LB"/>
          </a:p>
        </p:txBody>
      </p:sp>
      <p:sp>
        <p:nvSpPr>
          <p:cNvPr id="6" name="عنصر نائب لرقم الشريحة 5">
            <a:extLst>
              <a:ext uri="{FF2B5EF4-FFF2-40B4-BE49-F238E27FC236}">
                <a16:creationId xmlns:a16="http://schemas.microsoft.com/office/drawing/2014/main" id="{E666F42D-14BB-268F-F1FB-167CE123221D}"/>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251978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6DEBDF6-A22D-384A-0E9A-932B8C8DF1E8}"/>
              </a:ext>
            </a:extLst>
          </p:cNvPr>
          <p:cNvSpPr>
            <a:spLocks noGrp="1"/>
          </p:cNvSpPr>
          <p:nvPr>
            <p:ph type="title"/>
          </p:nvPr>
        </p:nvSpPr>
        <p:spPr/>
        <p:txBody>
          <a:bodyPr/>
          <a:lstStyle/>
          <a:p>
            <a:r>
              <a:rPr lang="ar-SA"/>
              <a:t>انقر لتحرير نمط عنوان الشكل الرئيسي</a:t>
            </a:r>
            <a:endParaRPr lang="ar-LB"/>
          </a:p>
        </p:txBody>
      </p:sp>
      <p:sp>
        <p:nvSpPr>
          <p:cNvPr id="3" name="عنصر نائب للعنوان العمودي 2">
            <a:extLst>
              <a:ext uri="{FF2B5EF4-FFF2-40B4-BE49-F238E27FC236}">
                <a16:creationId xmlns:a16="http://schemas.microsoft.com/office/drawing/2014/main" id="{CC313ECF-490C-127B-75DC-CF602444924A}"/>
              </a:ext>
            </a:extLst>
          </p:cNvPr>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تاريخ 3">
            <a:extLst>
              <a:ext uri="{FF2B5EF4-FFF2-40B4-BE49-F238E27FC236}">
                <a16:creationId xmlns:a16="http://schemas.microsoft.com/office/drawing/2014/main" id="{C9BB3D0D-AE4C-F57B-17B5-F1F30301B60E}"/>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B499CABF-DC31-69DA-952C-CC479A4EC560}"/>
              </a:ext>
            </a:extLst>
          </p:cNvPr>
          <p:cNvSpPr>
            <a:spLocks noGrp="1"/>
          </p:cNvSpPr>
          <p:nvPr>
            <p:ph type="ftr" sz="quarter" idx="11"/>
          </p:nvPr>
        </p:nvSpPr>
        <p:spPr/>
        <p:txBody>
          <a:bodyPr/>
          <a:lstStyle/>
          <a:p>
            <a:endParaRPr lang="ar-LB"/>
          </a:p>
        </p:txBody>
      </p:sp>
      <p:sp>
        <p:nvSpPr>
          <p:cNvPr id="6" name="عنصر نائب لرقم الشريحة 5">
            <a:extLst>
              <a:ext uri="{FF2B5EF4-FFF2-40B4-BE49-F238E27FC236}">
                <a16:creationId xmlns:a16="http://schemas.microsoft.com/office/drawing/2014/main" id="{53AD0EA9-6DE3-8C7B-F265-EB7686A1AAAF}"/>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1227852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عنوان عمودي 1">
            <a:extLst>
              <a:ext uri="{FF2B5EF4-FFF2-40B4-BE49-F238E27FC236}">
                <a16:creationId xmlns:a16="http://schemas.microsoft.com/office/drawing/2014/main" id="{55729D7B-F1D9-4A37-CAF3-4DB1D77BEF81}"/>
              </a:ext>
            </a:extLst>
          </p:cNvPr>
          <p:cNvSpPr>
            <a:spLocks noGrp="1"/>
          </p:cNvSpPr>
          <p:nvPr>
            <p:ph type="title" orient="vert"/>
          </p:nvPr>
        </p:nvSpPr>
        <p:spPr>
          <a:xfrm>
            <a:off x="8724900" y="365125"/>
            <a:ext cx="2628900" cy="5811838"/>
          </a:xfrm>
        </p:spPr>
        <p:txBody>
          <a:bodyPr vert="eaVert"/>
          <a:lstStyle/>
          <a:p>
            <a:r>
              <a:rPr lang="ar-SA"/>
              <a:t>انقر لتحرير نمط عنوان الشكل الرئيسي</a:t>
            </a:r>
            <a:endParaRPr lang="ar-LB"/>
          </a:p>
        </p:txBody>
      </p:sp>
      <p:sp>
        <p:nvSpPr>
          <p:cNvPr id="3" name="عنصر نائب للعنوان العمودي 2">
            <a:extLst>
              <a:ext uri="{FF2B5EF4-FFF2-40B4-BE49-F238E27FC236}">
                <a16:creationId xmlns:a16="http://schemas.microsoft.com/office/drawing/2014/main" id="{A53A6DC7-B831-91E5-7F2D-4775B264AC2A}"/>
              </a:ext>
            </a:extLst>
          </p:cNvPr>
          <p:cNvSpPr>
            <a:spLocks noGrp="1"/>
          </p:cNvSpPr>
          <p:nvPr>
            <p:ph type="body" orient="vert" idx="1"/>
          </p:nvPr>
        </p:nvSpPr>
        <p:spPr>
          <a:xfrm>
            <a:off x="838200" y="365125"/>
            <a:ext cx="773430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تاريخ 3">
            <a:extLst>
              <a:ext uri="{FF2B5EF4-FFF2-40B4-BE49-F238E27FC236}">
                <a16:creationId xmlns:a16="http://schemas.microsoft.com/office/drawing/2014/main" id="{ED68CA0E-43CB-26E8-384E-45FA72CA30A2}"/>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3C5BACDE-3466-1302-3492-3239FF8A3262}"/>
              </a:ext>
            </a:extLst>
          </p:cNvPr>
          <p:cNvSpPr>
            <a:spLocks noGrp="1"/>
          </p:cNvSpPr>
          <p:nvPr>
            <p:ph type="ftr" sz="quarter" idx="11"/>
          </p:nvPr>
        </p:nvSpPr>
        <p:spPr/>
        <p:txBody>
          <a:bodyPr/>
          <a:lstStyle/>
          <a:p>
            <a:endParaRPr lang="ar-LB"/>
          </a:p>
        </p:txBody>
      </p:sp>
      <p:sp>
        <p:nvSpPr>
          <p:cNvPr id="6" name="عنصر نائب لرقم الشريحة 5">
            <a:extLst>
              <a:ext uri="{FF2B5EF4-FFF2-40B4-BE49-F238E27FC236}">
                <a16:creationId xmlns:a16="http://schemas.microsoft.com/office/drawing/2014/main" id="{593453F2-795D-0FF9-F84D-B905F0D3E55B}"/>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269871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4D02B796-EE89-58B4-5A29-810FF37F91C5}"/>
              </a:ext>
            </a:extLst>
          </p:cNvPr>
          <p:cNvSpPr>
            <a:spLocks noGrp="1"/>
          </p:cNvSpPr>
          <p:nvPr>
            <p:ph type="title"/>
          </p:nvPr>
        </p:nvSpPr>
        <p:spPr/>
        <p:txBody>
          <a:bodyPr/>
          <a:lstStyle/>
          <a:p>
            <a:r>
              <a:rPr lang="ar-SA"/>
              <a:t>انقر لتحرير نمط عنوان الشكل الرئيسي</a:t>
            </a:r>
            <a:endParaRPr lang="ar-LB"/>
          </a:p>
        </p:txBody>
      </p:sp>
      <p:sp>
        <p:nvSpPr>
          <p:cNvPr id="3" name="عنصر نائب للمحتوى 2">
            <a:extLst>
              <a:ext uri="{FF2B5EF4-FFF2-40B4-BE49-F238E27FC236}">
                <a16:creationId xmlns:a16="http://schemas.microsoft.com/office/drawing/2014/main" id="{FE587438-DDA1-130A-4AEB-5E47BC337619}"/>
              </a:ext>
            </a:extLst>
          </p:cNvPr>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تاريخ 3">
            <a:extLst>
              <a:ext uri="{FF2B5EF4-FFF2-40B4-BE49-F238E27FC236}">
                <a16:creationId xmlns:a16="http://schemas.microsoft.com/office/drawing/2014/main" id="{845F8910-E82F-F9F5-A953-0FD64DD7294F}"/>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33DB641D-5971-A39A-3FA8-A5FF91618D52}"/>
              </a:ext>
            </a:extLst>
          </p:cNvPr>
          <p:cNvSpPr>
            <a:spLocks noGrp="1"/>
          </p:cNvSpPr>
          <p:nvPr>
            <p:ph type="ftr" sz="quarter" idx="11"/>
          </p:nvPr>
        </p:nvSpPr>
        <p:spPr/>
        <p:txBody>
          <a:bodyPr/>
          <a:lstStyle/>
          <a:p>
            <a:endParaRPr lang="ar-LB"/>
          </a:p>
        </p:txBody>
      </p:sp>
      <p:sp>
        <p:nvSpPr>
          <p:cNvPr id="6" name="عنصر نائب لرقم الشريحة 5">
            <a:extLst>
              <a:ext uri="{FF2B5EF4-FFF2-40B4-BE49-F238E27FC236}">
                <a16:creationId xmlns:a16="http://schemas.microsoft.com/office/drawing/2014/main" id="{7702EF32-83CE-C72C-A1F3-08AE713C6CD9}"/>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44475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21D131A-AA99-9435-0201-0197ABEC4300}"/>
              </a:ext>
            </a:extLst>
          </p:cNvPr>
          <p:cNvSpPr>
            <a:spLocks noGrp="1"/>
          </p:cNvSpPr>
          <p:nvPr>
            <p:ph type="title"/>
          </p:nvPr>
        </p:nvSpPr>
        <p:spPr>
          <a:xfrm>
            <a:off x="831850" y="1709738"/>
            <a:ext cx="10515600" cy="2852737"/>
          </a:xfrm>
        </p:spPr>
        <p:txBody>
          <a:bodyPr anchor="b"/>
          <a:lstStyle>
            <a:lvl1pPr>
              <a:defRPr sz="6000"/>
            </a:lvl1pPr>
          </a:lstStyle>
          <a:p>
            <a:r>
              <a:rPr lang="ar-SA"/>
              <a:t>انقر لتحرير نمط عنوان الشكل الرئيسي</a:t>
            </a:r>
            <a:endParaRPr lang="ar-LB"/>
          </a:p>
        </p:txBody>
      </p:sp>
      <p:sp>
        <p:nvSpPr>
          <p:cNvPr id="3" name="عنصر نائب للنص 2">
            <a:extLst>
              <a:ext uri="{FF2B5EF4-FFF2-40B4-BE49-F238E27FC236}">
                <a16:creationId xmlns:a16="http://schemas.microsoft.com/office/drawing/2014/main" id="{C75425D3-206A-A1F4-C203-A29067873F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ar-SA"/>
              <a:t>انقر لتحرير أنماط نص الشكل الرئيسي</a:t>
            </a:r>
          </a:p>
        </p:txBody>
      </p:sp>
      <p:sp>
        <p:nvSpPr>
          <p:cNvPr id="4" name="عنصر نائب للتاريخ 3">
            <a:extLst>
              <a:ext uri="{FF2B5EF4-FFF2-40B4-BE49-F238E27FC236}">
                <a16:creationId xmlns:a16="http://schemas.microsoft.com/office/drawing/2014/main" id="{40FB71BB-EE71-9D1E-6C60-90C9831A4FC0}"/>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F1318575-9DCE-47CB-B31D-1C5804AE9E97}"/>
              </a:ext>
            </a:extLst>
          </p:cNvPr>
          <p:cNvSpPr>
            <a:spLocks noGrp="1"/>
          </p:cNvSpPr>
          <p:nvPr>
            <p:ph type="ftr" sz="quarter" idx="11"/>
          </p:nvPr>
        </p:nvSpPr>
        <p:spPr/>
        <p:txBody>
          <a:bodyPr/>
          <a:lstStyle/>
          <a:p>
            <a:endParaRPr lang="ar-LB"/>
          </a:p>
        </p:txBody>
      </p:sp>
      <p:sp>
        <p:nvSpPr>
          <p:cNvPr id="6" name="عنصر نائب لرقم الشريحة 5">
            <a:extLst>
              <a:ext uri="{FF2B5EF4-FFF2-40B4-BE49-F238E27FC236}">
                <a16:creationId xmlns:a16="http://schemas.microsoft.com/office/drawing/2014/main" id="{80AB3A0E-EB9D-4656-B856-C014D0FE8381}"/>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533546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E805C1C8-9CC9-43E4-2A77-00B635139145}"/>
              </a:ext>
            </a:extLst>
          </p:cNvPr>
          <p:cNvSpPr>
            <a:spLocks noGrp="1"/>
          </p:cNvSpPr>
          <p:nvPr>
            <p:ph type="title"/>
          </p:nvPr>
        </p:nvSpPr>
        <p:spPr/>
        <p:txBody>
          <a:bodyPr/>
          <a:lstStyle/>
          <a:p>
            <a:r>
              <a:rPr lang="ar-SA"/>
              <a:t>انقر لتحرير نمط عنوان الشكل الرئيسي</a:t>
            </a:r>
            <a:endParaRPr lang="ar-LB"/>
          </a:p>
        </p:txBody>
      </p:sp>
      <p:sp>
        <p:nvSpPr>
          <p:cNvPr id="3" name="عنصر نائب للمحتوى 2">
            <a:extLst>
              <a:ext uri="{FF2B5EF4-FFF2-40B4-BE49-F238E27FC236}">
                <a16:creationId xmlns:a16="http://schemas.microsoft.com/office/drawing/2014/main" id="{5C5369F2-73AB-44DD-3BE8-12C4C0B91684}"/>
              </a:ext>
            </a:extLst>
          </p:cNvPr>
          <p:cNvSpPr>
            <a:spLocks noGrp="1"/>
          </p:cNvSpPr>
          <p:nvPr>
            <p:ph sz="half" idx="1"/>
          </p:nvPr>
        </p:nvSpPr>
        <p:spPr>
          <a:xfrm>
            <a:off x="838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محتوى 3">
            <a:extLst>
              <a:ext uri="{FF2B5EF4-FFF2-40B4-BE49-F238E27FC236}">
                <a16:creationId xmlns:a16="http://schemas.microsoft.com/office/drawing/2014/main" id="{8095C77D-9C78-25BE-F7AF-A230A8B878E3}"/>
              </a:ext>
            </a:extLst>
          </p:cNvPr>
          <p:cNvSpPr>
            <a:spLocks noGrp="1"/>
          </p:cNvSpPr>
          <p:nvPr>
            <p:ph sz="half" idx="2"/>
          </p:nvPr>
        </p:nvSpPr>
        <p:spPr>
          <a:xfrm>
            <a:off x="6172200" y="1825625"/>
            <a:ext cx="5181600"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5" name="عنصر نائب للتاريخ 4">
            <a:extLst>
              <a:ext uri="{FF2B5EF4-FFF2-40B4-BE49-F238E27FC236}">
                <a16:creationId xmlns:a16="http://schemas.microsoft.com/office/drawing/2014/main" id="{022C80E9-38B8-7AA4-0E25-F39FE522DAA5}"/>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6" name="عنصر نائب للتذييل 5">
            <a:extLst>
              <a:ext uri="{FF2B5EF4-FFF2-40B4-BE49-F238E27FC236}">
                <a16:creationId xmlns:a16="http://schemas.microsoft.com/office/drawing/2014/main" id="{90FA661E-9269-0514-972E-869239074783}"/>
              </a:ext>
            </a:extLst>
          </p:cNvPr>
          <p:cNvSpPr>
            <a:spLocks noGrp="1"/>
          </p:cNvSpPr>
          <p:nvPr>
            <p:ph type="ftr" sz="quarter" idx="11"/>
          </p:nvPr>
        </p:nvSpPr>
        <p:spPr/>
        <p:txBody>
          <a:bodyPr/>
          <a:lstStyle/>
          <a:p>
            <a:endParaRPr lang="ar-LB"/>
          </a:p>
        </p:txBody>
      </p:sp>
      <p:sp>
        <p:nvSpPr>
          <p:cNvPr id="7" name="عنصر نائب لرقم الشريحة 6">
            <a:extLst>
              <a:ext uri="{FF2B5EF4-FFF2-40B4-BE49-F238E27FC236}">
                <a16:creationId xmlns:a16="http://schemas.microsoft.com/office/drawing/2014/main" id="{426F914D-DF52-CD53-702E-4677CD4A77BF}"/>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323858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A64CC590-D44D-E6AC-0E1E-0DEAFD234694}"/>
              </a:ext>
            </a:extLst>
          </p:cNvPr>
          <p:cNvSpPr>
            <a:spLocks noGrp="1"/>
          </p:cNvSpPr>
          <p:nvPr>
            <p:ph type="title"/>
          </p:nvPr>
        </p:nvSpPr>
        <p:spPr>
          <a:xfrm>
            <a:off x="839788" y="365125"/>
            <a:ext cx="10515600" cy="1325563"/>
          </a:xfrm>
        </p:spPr>
        <p:txBody>
          <a:bodyPr/>
          <a:lstStyle/>
          <a:p>
            <a:r>
              <a:rPr lang="ar-SA"/>
              <a:t>انقر لتحرير نمط عنوان الشكل الرئيسي</a:t>
            </a:r>
            <a:endParaRPr lang="ar-LB"/>
          </a:p>
        </p:txBody>
      </p:sp>
      <p:sp>
        <p:nvSpPr>
          <p:cNvPr id="3" name="عنصر نائب للنص 2">
            <a:extLst>
              <a:ext uri="{FF2B5EF4-FFF2-40B4-BE49-F238E27FC236}">
                <a16:creationId xmlns:a16="http://schemas.microsoft.com/office/drawing/2014/main" id="{81E2B67B-0FBB-0560-220A-81DA4BD90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عنصر نائب للمحتوى 3">
            <a:extLst>
              <a:ext uri="{FF2B5EF4-FFF2-40B4-BE49-F238E27FC236}">
                <a16:creationId xmlns:a16="http://schemas.microsoft.com/office/drawing/2014/main" id="{65FD9C43-6511-5982-DB97-7E609DC1E457}"/>
              </a:ext>
            </a:extLst>
          </p:cNvPr>
          <p:cNvSpPr>
            <a:spLocks noGrp="1"/>
          </p:cNvSpPr>
          <p:nvPr>
            <p:ph sz="half" idx="2"/>
          </p:nvPr>
        </p:nvSpPr>
        <p:spPr>
          <a:xfrm>
            <a:off x="839788" y="2505075"/>
            <a:ext cx="5157787"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5" name="عنصر نائب للنص 4">
            <a:extLst>
              <a:ext uri="{FF2B5EF4-FFF2-40B4-BE49-F238E27FC236}">
                <a16:creationId xmlns:a16="http://schemas.microsoft.com/office/drawing/2014/main" id="{F66F34B3-DDDB-E047-9968-0E244CFC25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عنصر نائب للمحتوى 5">
            <a:extLst>
              <a:ext uri="{FF2B5EF4-FFF2-40B4-BE49-F238E27FC236}">
                <a16:creationId xmlns:a16="http://schemas.microsoft.com/office/drawing/2014/main" id="{74FCFEA4-2136-C140-3277-3F8995028E8B}"/>
              </a:ext>
            </a:extLst>
          </p:cNvPr>
          <p:cNvSpPr>
            <a:spLocks noGrp="1"/>
          </p:cNvSpPr>
          <p:nvPr>
            <p:ph sz="quarter" idx="4"/>
          </p:nvPr>
        </p:nvSpPr>
        <p:spPr>
          <a:xfrm>
            <a:off x="6172200" y="2505075"/>
            <a:ext cx="5183188"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7" name="عنصر نائب للتاريخ 6">
            <a:extLst>
              <a:ext uri="{FF2B5EF4-FFF2-40B4-BE49-F238E27FC236}">
                <a16:creationId xmlns:a16="http://schemas.microsoft.com/office/drawing/2014/main" id="{7BC83506-F16D-4A07-133D-CDC763773159}"/>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8" name="عنصر نائب للتذييل 7">
            <a:extLst>
              <a:ext uri="{FF2B5EF4-FFF2-40B4-BE49-F238E27FC236}">
                <a16:creationId xmlns:a16="http://schemas.microsoft.com/office/drawing/2014/main" id="{5ECE19B8-CFFF-21D1-F897-C6D946659BF2}"/>
              </a:ext>
            </a:extLst>
          </p:cNvPr>
          <p:cNvSpPr>
            <a:spLocks noGrp="1"/>
          </p:cNvSpPr>
          <p:nvPr>
            <p:ph type="ftr" sz="quarter" idx="11"/>
          </p:nvPr>
        </p:nvSpPr>
        <p:spPr/>
        <p:txBody>
          <a:bodyPr/>
          <a:lstStyle/>
          <a:p>
            <a:endParaRPr lang="ar-LB"/>
          </a:p>
        </p:txBody>
      </p:sp>
      <p:sp>
        <p:nvSpPr>
          <p:cNvPr id="9" name="عنصر نائب لرقم الشريحة 8">
            <a:extLst>
              <a:ext uri="{FF2B5EF4-FFF2-40B4-BE49-F238E27FC236}">
                <a16:creationId xmlns:a16="http://schemas.microsoft.com/office/drawing/2014/main" id="{A6CB0BA7-1859-F665-0CD3-EBF2E254D2DB}"/>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3159084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82EDB40C-112D-8C35-957F-2BF22868C24B}"/>
              </a:ext>
            </a:extLst>
          </p:cNvPr>
          <p:cNvSpPr>
            <a:spLocks noGrp="1"/>
          </p:cNvSpPr>
          <p:nvPr>
            <p:ph type="title"/>
          </p:nvPr>
        </p:nvSpPr>
        <p:spPr/>
        <p:txBody>
          <a:bodyPr/>
          <a:lstStyle/>
          <a:p>
            <a:r>
              <a:rPr lang="ar-SA"/>
              <a:t>انقر لتحرير نمط عنوان الشكل الرئيسي</a:t>
            </a:r>
            <a:endParaRPr lang="ar-LB"/>
          </a:p>
        </p:txBody>
      </p:sp>
      <p:sp>
        <p:nvSpPr>
          <p:cNvPr id="3" name="عنصر نائب للتاريخ 2">
            <a:extLst>
              <a:ext uri="{FF2B5EF4-FFF2-40B4-BE49-F238E27FC236}">
                <a16:creationId xmlns:a16="http://schemas.microsoft.com/office/drawing/2014/main" id="{14BD60E3-D839-A81B-C027-01AC47C724A1}"/>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4" name="عنصر نائب للتذييل 3">
            <a:extLst>
              <a:ext uri="{FF2B5EF4-FFF2-40B4-BE49-F238E27FC236}">
                <a16:creationId xmlns:a16="http://schemas.microsoft.com/office/drawing/2014/main" id="{FED8BA79-D825-13F6-7770-18F19EF35643}"/>
              </a:ext>
            </a:extLst>
          </p:cNvPr>
          <p:cNvSpPr>
            <a:spLocks noGrp="1"/>
          </p:cNvSpPr>
          <p:nvPr>
            <p:ph type="ftr" sz="quarter" idx="11"/>
          </p:nvPr>
        </p:nvSpPr>
        <p:spPr/>
        <p:txBody>
          <a:bodyPr/>
          <a:lstStyle/>
          <a:p>
            <a:endParaRPr lang="ar-LB"/>
          </a:p>
        </p:txBody>
      </p:sp>
      <p:sp>
        <p:nvSpPr>
          <p:cNvPr id="5" name="عنصر نائب لرقم الشريحة 4">
            <a:extLst>
              <a:ext uri="{FF2B5EF4-FFF2-40B4-BE49-F238E27FC236}">
                <a16:creationId xmlns:a16="http://schemas.microsoft.com/office/drawing/2014/main" id="{C94A163E-1B2A-5F5C-E0EE-F433A065D240}"/>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1327675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عنصر نائب للتاريخ 1">
            <a:extLst>
              <a:ext uri="{FF2B5EF4-FFF2-40B4-BE49-F238E27FC236}">
                <a16:creationId xmlns:a16="http://schemas.microsoft.com/office/drawing/2014/main" id="{722CFEF6-1708-9920-A377-06524141305E}"/>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3" name="عنصر نائب للتذييل 2">
            <a:extLst>
              <a:ext uri="{FF2B5EF4-FFF2-40B4-BE49-F238E27FC236}">
                <a16:creationId xmlns:a16="http://schemas.microsoft.com/office/drawing/2014/main" id="{32953139-8BDB-43D2-3A3E-594F7670ECC5}"/>
              </a:ext>
            </a:extLst>
          </p:cNvPr>
          <p:cNvSpPr>
            <a:spLocks noGrp="1"/>
          </p:cNvSpPr>
          <p:nvPr>
            <p:ph type="ftr" sz="quarter" idx="11"/>
          </p:nvPr>
        </p:nvSpPr>
        <p:spPr/>
        <p:txBody>
          <a:bodyPr/>
          <a:lstStyle/>
          <a:p>
            <a:endParaRPr lang="ar-LB"/>
          </a:p>
        </p:txBody>
      </p:sp>
      <p:sp>
        <p:nvSpPr>
          <p:cNvPr id="4" name="عنصر نائب لرقم الشريحة 3">
            <a:extLst>
              <a:ext uri="{FF2B5EF4-FFF2-40B4-BE49-F238E27FC236}">
                <a16:creationId xmlns:a16="http://schemas.microsoft.com/office/drawing/2014/main" id="{1D05053A-3C8E-9314-E148-0A7B046C1BDF}"/>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1957011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01EFD56-AC99-588F-2A19-424EB480E487}"/>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LB"/>
          </a:p>
        </p:txBody>
      </p:sp>
      <p:sp>
        <p:nvSpPr>
          <p:cNvPr id="3" name="عنصر نائب للمحتوى 2">
            <a:extLst>
              <a:ext uri="{FF2B5EF4-FFF2-40B4-BE49-F238E27FC236}">
                <a16:creationId xmlns:a16="http://schemas.microsoft.com/office/drawing/2014/main" id="{8308AB8C-B128-0664-5996-188F781109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نص 3">
            <a:extLst>
              <a:ext uri="{FF2B5EF4-FFF2-40B4-BE49-F238E27FC236}">
                <a16:creationId xmlns:a16="http://schemas.microsoft.com/office/drawing/2014/main" id="{478E3CE0-81B7-058E-DF19-64A9F8CC32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98FE6A34-B086-DEC9-C944-D7489F3FEC3E}"/>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6" name="عنصر نائب للتذييل 5">
            <a:extLst>
              <a:ext uri="{FF2B5EF4-FFF2-40B4-BE49-F238E27FC236}">
                <a16:creationId xmlns:a16="http://schemas.microsoft.com/office/drawing/2014/main" id="{A1595092-A28E-88FC-C65E-3971699DD2CE}"/>
              </a:ext>
            </a:extLst>
          </p:cNvPr>
          <p:cNvSpPr>
            <a:spLocks noGrp="1"/>
          </p:cNvSpPr>
          <p:nvPr>
            <p:ph type="ftr" sz="quarter" idx="11"/>
          </p:nvPr>
        </p:nvSpPr>
        <p:spPr/>
        <p:txBody>
          <a:bodyPr/>
          <a:lstStyle/>
          <a:p>
            <a:endParaRPr lang="ar-LB"/>
          </a:p>
        </p:txBody>
      </p:sp>
      <p:sp>
        <p:nvSpPr>
          <p:cNvPr id="7" name="عنصر نائب لرقم الشريحة 6">
            <a:extLst>
              <a:ext uri="{FF2B5EF4-FFF2-40B4-BE49-F238E27FC236}">
                <a16:creationId xmlns:a16="http://schemas.microsoft.com/office/drawing/2014/main" id="{A479E4DA-67AE-7FC0-A65F-2E86A59BFCE1}"/>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3029452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DDFA648C-A3A3-97E3-8523-9CD229616128}"/>
              </a:ext>
            </a:extLst>
          </p:cNvPr>
          <p:cNvSpPr>
            <a:spLocks noGrp="1"/>
          </p:cNvSpPr>
          <p:nvPr>
            <p:ph type="title"/>
          </p:nvPr>
        </p:nvSpPr>
        <p:spPr>
          <a:xfrm>
            <a:off x="839788" y="457200"/>
            <a:ext cx="3932237" cy="1600200"/>
          </a:xfrm>
        </p:spPr>
        <p:txBody>
          <a:bodyPr anchor="b"/>
          <a:lstStyle>
            <a:lvl1pPr>
              <a:defRPr sz="3200"/>
            </a:lvl1pPr>
          </a:lstStyle>
          <a:p>
            <a:r>
              <a:rPr lang="ar-SA"/>
              <a:t>انقر لتحرير نمط عنوان الشكل الرئيسي</a:t>
            </a:r>
            <a:endParaRPr lang="ar-LB"/>
          </a:p>
        </p:txBody>
      </p:sp>
      <p:sp>
        <p:nvSpPr>
          <p:cNvPr id="3" name="عنصر نائب للصورة 2">
            <a:extLst>
              <a:ext uri="{FF2B5EF4-FFF2-40B4-BE49-F238E27FC236}">
                <a16:creationId xmlns:a16="http://schemas.microsoft.com/office/drawing/2014/main" id="{C79BB75E-AF62-E213-31D0-A07EF001BF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LB"/>
          </a:p>
        </p:txBody>
      </p:sp>
      <p:sp>
        <p:nvSpPr>
          <p:cNvPr id="4" name="عنصر نائب للنص 3">
            <a:extLst>
              <a:ext uri="{FF2B5EF4-FFF2-40B4-BE49-F238E27FC236}">
                <a16:creationId xmlns:a16="http://schemas.microsoft.com/office/drawing/2014/main" id="{1EBA5E16-2ED0-F259-273F-90DEBA2F50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ar-SA"/>
              <a:t>انقر لتحرير أنماط نص الشكل الرئيسي</a:t>
            </a:r>
          </a:p>
        </p:txBody>
      </p:sp>
      <p:sp>
        <p:nvSpPr>
          <p:cNvPr id="5" name="عنصر نائب للتاريخ 4">
            <a:extLst>
              <a:ext uri="{FF2B5EF4-FFF2-40B4-BE49-F238E27FC236}">
                <a16:creationId xmlns:a16="http://schemas.microsoft.com/office/drawing/2014/main" id="{798FE81E-B127-57B1-1F72-1720A9BAAADB}"/>
              </a:ext>
            </a:extLst>
          </p:cNvPr>
          <p:cNvSpPr>
            <a:spLocks noGrp="1"/>
          </p:cNvSpPr>
          <p:nvPr>
            <p:ph type="dt" sz="half" idx="10"/>
          </p:nvPr>
        </p:nvSpPr>
        <p:spPr/>
        <p:txBody>
          <a:bodyPr/>
          <a:lstStyle/>
          <a:p>
            <a:fld id="{64960F61-D179-4745-8E31-3E7D434DB183}" type="datetimeFigureOut">
              <a:rPr lang="ar-LB" smtClean="0"/>
              <a:t>23/01/1447</a:t>
            </a:fld>
            <a:endParaRPr lang="ar-LB"/>
          </a:p>
        </p:txBody>
      </p:sp>
      <p:sp>
        <p:nvSpPr>
          <p:cNvPr id="6" name="عنصر نائب للتذييل 5">
            <a:extLst>
              <a:ext uri="{FF2B5EF4-FFF2-40B4-BE49-F238E27FC236}">
                <a16:creationId xmlns:a16="http://schemas.microsoft.com/office/drawing/2014/main" id="{AF617E74-AEDB-BEBC-C4F0-748B7DD274D8}"/>
              </a:ext>
            </a:extLst>
          </p:cNvPr>
          <p:cNvSpPr>
            <a:spLocks noGrp="1"/>
          </p:cNvSpPr>
          <p:nvPr>
            <p:ph type="ftr" sz="quarter" idx="11"/>
          </p:nvPr>
        </p:nvSpPr>
        <p:spPr/>
        <p:txBody>
          <a:bodyPr/>
          <a:lstStyle/>
          <a:p>
            <a:endParaRPr lang="ar-LB"/>
          </a:p>
        </p:txBody>
      </p:sp>
      <p:sp>
        <p:nvSpPr>
          <p:cNvPr id="7" name="عنصر نائب لرقم الشريحة 6">
            <a:extLst>
              <a:ext uri="{FF2B5EF4-FFF2-40B4-BE49-F238E27FC236}">
                <a16:creationId xmlns:a16="http://schemas.microsoft.com/office/drawing/2014/main" id="{6D86A297-9045-7E01-8AB4-0BD2BA26DB55}"/>
              </a:ext>
            </a:extLst>
          </p:cNvPr>
          <p:cNvSpPr>
            <a:spLocks noGrp="1"/>
          </p:cNvSpPr>
          <p:nvPr>
            <p:ph type="sldNum" sz="quarter" idx="12"/>
          </p:nvPr>
        </p:nvSpPr>
        <p:spPr/>
        <p:txBody>
          <a:bodyPr/>
          <a:lstStyle/>
          <a:p>
            <a:fld id="{D91D8AE6-CA9B-2249-9F0C-D4FB6031BBD9}" type="slidenum">
              <a:rPr lang="ar-LB" smtClean="0"/>
              <a:t>‹#›</a:t>
            </a:fld>
            <a:endParaRPr lang="ar-LB"/>
          </a:p>
        </p:txBody>
      </p:sp>
    </p:spTree>
    <p:extLst>
      <p:ext uri="{BB962C8B-B14F-4D97-AF65-F5344CB8AC3E}">
        <p14:creationId xmlns:p14="http://schemas.microsoft.com/office/powerpoint/2010/main" val="2342292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عنوان 1">
            <a:extLst>
              <a:ext uri="{FF2B5EF4-FFF2-40B4-BE49-F238E27FC236}">
                <a16:creationId xmlns:a16="http://schemas.microsoft.com/office/drawing/2014/main" id="{B5699A38-39DA-6486-F72C-CEE9047D509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ar-SA"/>
              <a:t>انقر لتحرير نمط عنوان الشكل الرئيسي</a:t>
            </a:r>
            <a:endParaRPr lang="ar-LB"/>
          </a:p>
        </p:txBody>
      </p:sp>
      <p:sp>
        <p:nvSpPr>
          <p:cNvPr id="3" name="عنصر نائب للنص 2">
            <a:extLst>
              <a:ext uri="{FF2B5EF4-FFF2-40B4-BE49-F238E27FC236}">
                <a16:creationId xmlns:a16="http://schemas.microsoft.com/office/drawing/2014/main" id="{89E85E8B-717F-571B-57FF-4B63AFE850C3}"/>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LB"/>
          </a:p>
        </p:txBody>
      </p:sp>
      <p:sp>
        <p:nvSpPr>
          <p:cNvPr id="4" name="عنصر نائب للتاريخ 3">
            <a:extLst>
              <a:ext uri="{FF2B5EF4-FFF2-40B4-BE49-F238E27FC236}">
                <a16:creationId xmlns:a16="http://schemas.microsoft.com/office/drawing/2014/main" id="{25D31CEF-9EF3-C4A4-A978-3A7F3DC31CCF}"/>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64960F61-D179-4745-8E31-3E7D434DB183}" type="datetimeFigureOut">
              <a:rPr lang="ar-LB" smtClean="0"/>
              <a:t>23/01/1447</a:t>
            </a:fld>
            <a:endParaRPr lang="ar-LB"/>
          </a:p>
        </p:txBody>
      </p:sp>
      <p:sp>
        <p:nvSpPr>
          <p:cNvPr id="5" name="عنصر نائب للتذييل 4">
            <a:extLst>
              <a:ext uri="{FF2B5EF4-FFF2-40B4-BE49-F238E27FC236}">
                <a16:creationId xmlns:a16="http://schemas.microsoft.com/office/drawing/2014/main" id="{0B34F100-5808-4D91-9040-DA0DD283C6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ar-LB"/>
          </a:p>
        </p:txBody>
      </p:sp>
      <p:sp>
        <p:nvSpPr>
          <p:cNvPr id="6" name="عنصر نائب لرقم الشريحة 5">
            <a:extLst>
              <a:ext uri="{FF2B5EF4-FFF2-40B4-BE49-F238E27FC236}">
                <a16:creationId xmlns:a16="http://schemas.microsoft.com/office/drawing/2014/main" id="{33F87151-F4C8-4F6F-A9E0-1AB47F6AEF39}"/>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D91D8AE6-CA9B-2249-9F0C-D4FB6031BBD9}" type="slidenum">
              <a:rPr lang="ar-LB" smtClean="0"/>
              <a:t>‹#›</a:t>
            </a:fld>
            <a:endParaRPr lang="ar-LB"/>
          </a:p>
        </p:txBody>
      </p:sp>
    </p:spTree>
    <p:extLst>
      <p:ext uri="{BB962C8B-B14F-4D97-AF65-F5344CB8AC3E}">
        <p14:creationId xmlns:p14="http://schemas.microsoft.com/office/powerpoint/2010/main" val="2330203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LB"/>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12.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2.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gif"/><Relationship Id="rId4" Type="http://schemas.openxmlformats.org/officeDocument/2006/relationships/image" Target="../media/image17.gif"/></Relationships>
</file>

<file path=ppt/slides/_rels/slide3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4.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gif"/><Relationship Id="rId4" Type="http://schemas.openxmlformats.org/officeDocument/2006/relationships/image" Target="../media/image17.gif"/><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4.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gif"/><Relationship Id="rId4" Type="http://schemas.openxmlformats.org/officeDocument/2006/relationships/image" Target="../media/image17.gif"/><Relationship Id="rId9"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5.pn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18.gif"/></Relationships>
</file>

<file path=ppt/slides/_rels/slide34.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5.pn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8.gif"/><Relationship Id="rId4" Type="http://schemas.openxmlformats.org/officeDocument/2006/relationships/image" Target="../media/image17.gif"/></Relationships>
</file>

<file path=ppt/slides/_rels/slide3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18.gif"/></Relationships>
</file>

<file path=ppt/slides/_rels/slide36.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28.jpg"/><Relationship Id="rId2" Type="http://schemas.openxmlformats.org/officeDocument/2006/relationships/image" Target="../media/image19.gif"/><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18.gif"/><Relationship Id="rId4" Type="http://schemas.openxmlformats.org/officeDocument/2006/relationships/image" Target="../media/image17.gif"/></Relationships>
</file>

<file path=ppt/slides/_rels/slide3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8.jpg"/><Relationship Id="rId4" Type="http://schemas.openxmlformats.org/officeDocument/2006/relationships/image" Target="../media/image18.gif"/></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8.jpg"/><Relationship Id="rId4" Type="http://schemas.openxmlformats.org/officeDocument/2006/relationships/image" Target="../media/image18.gif"/></Relationships>
</file>

<file path=ppt/slides/_rels/slide39.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19.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gif"/><Relationship Id="rId7" Type="http://schemas.openxmlformats.org/officeDocument/2006/relationships/image" Target="../media/image19.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17.gif"/></Relationships>
</file>

<file path=ppt/slides/_rels/slide4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7.gif"/><Relationship Id="rId4" Type="http://schemas.openxmlformats.org/officeDocument/2006/relationships/image" Target="../media/image29.jpg"/></Relationships>
</file>

<file path=ppt/slides/_rels/slide42.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7.gif"/><Relationship Id="rId7" Type="http://schemas.openxmlformats.org/officeDocument/2006/relationships/image" Target="../media/image30.jp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7.jpg"/><Relationship Id="rId4" Type="http://schemas.openxmlformats.org/officeDocument/2006/relationships/image" Target="../media/image18.gif"/></Relationships>
</file>

<file path=ppt/slides/_rels/slide43.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image" Target="../media/image17.gif"/><Relationship Id="rId7" Type="http://schemas.openxmlformats.org/officeDocument/2006/relationships/image" Target="../media/image30.jp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7.jpg"/><Relationship Id="rId4" Type="http://schemas.openxmlformats.org/officeDocument/2006/relationships/image" Target="../media/image18.gif"/></Relationships>
</file>

<file path=ppt/slides/_rels/slide4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30.jpg"/><Relationship Id="rId5" Type="http://schemas.openxmlformats.org/officeDocument/2006/relationships/image" Target="../media/image29.jpg"/><Relationship Id="rId4" Type="http://schemas.openxmlformats.org/officeDocument/2006/relationships/image" Target="../media/image18.gif"/></Relationships>
</file>

<file path=ppt/slides/_rels/slide45.xml.rels><?xml version="1.0" encoding="UTF-8" standalone="yes"?>
<Relationships xmlns="http://schemas.openxmlformats.org/package/2006/relationships"><Relationship Id="rId3" Type="http://schemas.openxmlformats.org/officeDocument/2006/relationships/image" Target="../media/image16.gif"/><Relationship Id="rId7" Type="http://schemas.openxmlformats.org/officeDocument/2006/relationships/image" Target="../media/image30.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18.gif"/><Relationship Id="rId4" Type="http://schemas.openxmlformats.org/officeDocument/2006/relationships/image" Target="../media/image31.jpg"/></Relationships>
</file>

<file path=ppt/slides/_rels/slide4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16.gi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jp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customXml" Target="../ink/ink9.xml"/><Relationship Id="rId18" Type="http://schemas.openxmlformats.org/officeDocument/2006/relationships/customXml" Target="../ink/ink14.xml"/><Relationship Id="rId26" Type="http://schemas.openxmlformats.org/officeDocument/2006/relationships/image" Target="../media/image13.png"/><Relationship Id="rId39" Type="http://schemas.openxmlformats.org/officeDocument/2006/relationships/customXml" Target="../ink/ink25.xml"/><Relationship Id="rId21" Type="http://schemas.openxmlformats.org/officeDocument/2006/relationships/customXml" Target="../ink/ink16.xml"/><Relationship Id="rId34" Type="http://schemas.openxmlformats.org/officeDocument/2006/relationships/image" Target="../media/image17.png"/><Relationship Id="rId7" Type="http://schemas.openxmlformats.org/officeDocument/2006/relationships/image" Target="../media/image90.png"/><Relationship Id="rId12" Type="http://schemas.openxmlformats.org/officeDocument/2006/relationships/customXml" Target="../ink/ink8.xml"/><Relationship Id="rId17" Type="http://schemas.openxmlformats.org/officeDocument/2006/relationships/customXml" Target="../ink/ink13.xml"/><Relationship Id="rId25" Type="http://schemas.openxmlformats.org/officeDocument/2006/relationships/customXml" Target="../ink/ink18.xml"/><Relationship Id="rId33" Type="http://schemas.openxmlformats.org/officeDocument/2006/relationships/customXml" Target="../ink/ink22.xml"/><Relationship Id="rId38" Type="http://schemas.openxmlformats.org/officeDocument/2006/relationships/image" Target="../media/image19.png"/><Relationship Id="rId2" Type="http://schemas.openxmlformats.org/officeDocument/2006/relationships/customXml" Target="../ink/ink1.xml"/><Relationship Id="rId16" Type="http://schemas.openxmlformats.org/officeDocument/2006/relationships/customXml" Target="../ink/ink12.xml"/><Relationship Id="rId20" Type="http://schemas.openxmlformats.org/officeDocument/2006/relationships/customXml" Target="../ink/ink15.xml"/><Relationship Id="rId29"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24" Type="http://schemas.openxmlformats.org/officeDocument/2006/relationships/image" Target="../media/image12.png"/><Relationship Id="rId32" Type="http://schemas.openxmlformats.org/officeDocument/2006/relationships/image" Target="../media/image16.png"/><Relationship Id="rId37" Type="http://schemas.openxmlformats.org/officeDocument/2006/relationships/customXml" Target="../ink/ink24.xml"/><Relationship Id="rId40" Type="http://schemas.openxmlformats.org/officeDocument/2006/relationships/image" Target="../media/image20.png"/><Relationship Id="rId5" Type="http://schemas.openxmlformats.org/officeDocument/2006/relationships/image" Target="../media/image8.png"/><Relationship Id="rId15" Type="http://schemas.openxmlformats.org/officeDocument/2006/relationships/customXml" Target="../ink/ink11.xml"/><Relationship Id="rId23" Type="http://schemas.openxmlformats.org/officeDocument/2006/relationships/customXml" Target="../ink/ink17.xml"/><Relationship Id="rId28" Type="http://schemas.openxmlformats.org/officeDocument/2006/relationships/image" Target="../media/image14.png"/><Relationship Id="rId36" Type="http://schemas.openxmlformats.org/officeDocument/2006/relationships/image" Target="../media/image18.png"/><Relationship Id="rId10" Type="http://schemas.openxmlformats.org/officeDocument/2006/relationships/customXml" Target="../ink/ink6.xml"/><Relationship Id="rId19" Type="http://schemas.openxmlformats.org/officeDocument/2006/relationships/image" Target="../media/image10.png"/><Relationship Id="rId31" Type="http://schemas.openxmlformats.org/officeDocument/2006/relationships/customXml" Target="../ink/ink21.xml"/><Relationship Id="rId4" Type="http://schemas.openxmlformats.org/officeDocument/2006/relationships/customXml" Target="../ink/ink2.xml"/><Relationship Id="rId9" Type="http://schemas.openxmlformats.org/officeDocument/2006/relationships/customXml" Target="../ink/ink5.xml"/><Relationship Id="rId14" Type="http://schemas.openxmlformats.org/officeDocument/2006/relationships/customXml" Target="../ink/ink10.xml"/><Relationship Id="rId22" Type="http://schemas.openxmlformats.org/officeDocument/2006/relationships/image" Target="../media/image110.png"/><Relationship Id="rId27" Type="http://schemas.openxmlformats.org/officeDocument/2006/relationships/customXml" Target="../ink/ink19.xml"/><Relationship Id="rId30" Type="http://schemas.openxmlformats.org/officeDocument/2006/relationships/image" Target="../media/image150.png"/><Relationship Id="rId35" Type="http://schemas.openxmlformats.org/officeDocument/2006/relationships/customXml" Target="../ink/ink23.xml"/><Relationship Id="rId8" Type="http://schemas.openxmlformats.org/officeDocument/2006/relationships/customXml" Target="../ink/ink4.xml"/><Relationship Id="rId3"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58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61FB9-5BD6-0860-FF71-CDF0F727F062}"/>
            </a:ext>
          </a:extLst>
        </p:cNvPr>
        <p:cNvGrpSpPr/>
        <p:nvPr/>
      </p:nvGrpSpPr>
      <p:grpSpPr>
        <a:xfrm>
          <a:off x="0" y="0"/>
          <a:ext cx="0" cy="0"/>
          <a:chOff x="0" y="0"/>
          <a:chExt cx="0" cy="0"/>
        </a:xfrm>
      </p:grpSpPr>
      <p:sp>
        <p:nvSpPr>
          <p:cNvPr id="63" name="TextBox 62">
            <a:extLst>
              <a:ext uri="{FF2B5EF4-FFF2-40B4-BE49-F238E27FC236}">
                <a16:creationId xmlns:a16="http://schemas.microsoft.com/office/drawing/2014/main" id="{488E0A62-4008-7743-A50E-33C0A58FFE11}"/>
              </a:ext>
            </a:extLst>
          </p:cNvPr>
          <p:cNvSpPr txBox="1"/>
          <p:nvPr/>
        </p:nvSpPr>
        <p:spPr>
          <a:xfrm>
            <a:off x="6202282" y="6275737"/>
            <a:ext cx="2125903" cy="369332"/>
          </a:xfrm>
          <a:prstGeom prst="rect">
            <a:avLst/>
          </a:prstGeom>
          <a:noFill/>
        </p:spPr>
        <p:txBody>
          <a:bodyPr wrap="none" rtlCol="0">
            <a:spAutoFit/>
          </a:bodyPr>
          <a:lstStyle/>
          <a:p>
            <a:r>
              <a:rPr lang="en-US" b="1" dirty="0">
                <a:solidFill>
                  <a:srgbClr val="C00000"/>
                </a:solidFill>
              </a:rPr>
              <a:t>Time = 30 – 3 = 27 h</a:t>
            </a:r>
          </a:p>
        </p:txBody>
      </p:sp>
      <p:graphicFrame>
        <p:nvGraphicFramePr>
          <p:cNvPr id="229" name="Table 228">
            <a:extLst>
              <a:ext uri="{FF2B5EF4-FFF2-40B4-BE49-F238E27FC236}">
                <a16:creationId xmlns:a16="http://schemas.microsoft.com/office/drawing/2014/main" id="{AA9DBE96-3AC4-38DC-8978-914A468BD3B4}"/>
              </a:ext>
            </a:extLst>
          </p:cNvPr>
          <p:cNvGraphicFramePr>
            <a:graphicFrameLocks noGrp="1"/>
          </p:cNvGraphicFramePr>
          <p:nvPr>
            <p:extLst>
              <p:ext uri="{D42A27DB-BD31-4B8C-83A1-F6EECF244321}">
                <p14:modId xmlns:p14="http://schemas.microsoft.com/office/powerpoint/2010/main" val="4073391394"/>
              </p:ext>
            </p:extLst>
          </p:nvPr>
        </p:nvGraphicFramePr>
        <p:xfrm>
          <a:off x="8774679" y="201710"/>
          <a:ext cx="1656800" cy="6107711"/>
        </p:xfrm>
        <a:graphic>
          <a:graphicData uri="http://schemas.openxmlformats.org/drawingml/2006/table">
            <a:tbl>
              <a:tblPr firstRow="1" bandRow="1">
                <a:tableStyleId>{5C22544A-7EE6-4342-B048-85BDC9FD1C3A}</a:tableStyleId>
              </a:tblPr>
              <a:tblGrid>
                <a:gridCol w="903406">
                  <a:extLst>
                    <a:ext uri="{9D8B030D-6E8A-4147-A177-3AD203B41FA5}">
                      <a16:colId xmlns:a16="http://schemas.microsoft.com/office/drawing/2014/main" val="2510728270"/>
                    </a:ext>
                  </a:extLst>
                </a:gridCol>
                <a:gridCol w="753394">
                  <a:extLst>
                    <a:ext uri="{9D8B030D-6E8A-4147-A177-3AD203B41FA5}">
                      <a16:colId xmlns:a16="http://schemas.microsoft.com/office/drawing/2014/main" val="4099310536"/>
                    </a:ext>
                  </a:extLst>
                </a:gridCol>
              </a:tblGrid>
              <a:tr h="630303">
                <a:tc>
                  <a:txBody>
                    <a:bodyPr/>
                    <a:lstStyle/>
                    <a:p>
                      <a:pPr algn="ctr"/>
                      <a:r>
                        <a:rPr lang="en-US" dirty="0"/>
                        <a:t>ACT</a:t>
                      </a:r>
                    </a:p>
                  </a:txBody>
                  <a:tcPr/>
                </a:tc>
                <a:tc>
                  <a:txBody>
                    <a:bodyPr/>
                    <a:lstStyle/>
                    <a:p>
                      <a:pPr algn="ctr"/>
                      <a:r>
                        <a:rPr lang="en-US" dirty="0"/>
                        <a:t>Time</a:t>
                      </a:r>
                    </a:p>
                  </a:txBody>
                  <a:tcPr/>
                </a:tc>
                <a:extLst>
                  <a:ext uri="{0D108BD9-81ED-4DB2-BD59-A6C34878D82A}">
                    <a16:rowId xmlns:a16="http://schemas.microsoft.com/office/drawing/2014/main" val="1665527822"/>
                  </a:ext>
                </a:extLst>
              </a:tr>
              <a:tr h="630303">
                <a:tc>
                  <a:txBody>
                    <a:bodyPr/>
                    <a:lstStyle/>
                    <a:p>
                      <a:pPr algn="ctr"/>
                      <a:r>
                        <a:rPr lang="en-US" dirty="0"/>
                        <a:t>A</a:t>
                      </a:r>
                    </a:p>
                  </a:txBody>
                  <a:tcPr/>
                </a:tc>
                <a:tc>
                  <a:txBody>
                    <a:bodyPr/>
                    <a:lstStyle/>
                    <a:p>
                      <a:pPr algn="ctr"/>
                      <a:r>
                        <a:rPr lang="en-US" dirty="0"/>
                        <a:t>1h</a:t>
                      </a:r>
                    </a:p>
                  </a:txBody>
                  <a:tcPr/>
                </a:tc>
                <a:extLst>
                  <a:ext uri="{0D108BD9-81ED-4DB2-BD59-A6C34878D82A}">
                    <a16:rowId xmlns:a16="http://schemas.microsoft.com/office/drawing/2014/main" val="2987093137"/>
                  </a:ext>
                </a:extLst>
              </a:tr>
              <a:tr h="630303">
                <a:tc>
                  <a:txBody>
                    <a:bodyPr/>
                    <a:lstStyle/>
                    <a:p>
                      <a:pPr algn="ctr"/>
                      <a:r>
                        <a:rPr lang="en-US" dirty="0"/>
                        <a:t>B</a:t>
                      </a:r>
                    </a:p>
                  </a:txBody>
                  <a:tcPr/>
                </a:tc>
                <a:tc>
                  <a:txBody>
                    <a:bodyPr/>
                    <a:lstStyle/>
                    <a:p>
                      <a:pPr algn="ctr"/>
                      <a:r>
                        <a:rPr lang="en-US" dirty="0"/>
                        <a:t>2h</a:t>
                      </a:r>
                    </a:p>
                  </a:txBody>
                  <a:tcPr/>
                </a:tc>
                <a:extLst>
                  <a:ext uri="{0D108BD9-81ED-4DB2-BD59-A6C34878D82A}">
                    <a16:rowId xmlns:a16="http://schemas.microsoft.com/office/drawing/2014/main" val="2096804240"/>
                  </a:ext>
                </a:extLst>
              </a:tr>
              <a:tr h="630303">
                <a:tc>
                  <a:txBody>
                    <a:bodyPr/>
                    <a:lstStyle/>
                    <a:p>
                      <a:pPr algn="ctr"/>
                      <a:r>
                        <a:rPr lang="en-US" dirty="0"/>
                        <a:t>C</a:t>
                      </a:r>
                    </a:p>
                  </a:txBody>
                  <a:tcPr/>
                </a:tc>
                <a:tc>
                  <a:txBody>
                    <a:bodyPr/>
                    <a:lstStyle/>
                    <a:p>
                      <a:pPr algn="ctr"/>
                      <a:r>
                        <a:rPr lang="en-US" dirty="0"/>
                        <a:t>3h</a:t>
                      </a:r>
                    </a:p>
                  </a:txBody>
                  <a:tcPr/>
                </a:tc>
                <a:extLst>
                  <a:ext uri="{0D108BD9-81ED-4DB2-BD59-A6C34878D82A}">
                    <a16:rowId xmlns:a16="http://schemas.microsoft.com/office/drawing/2014/main" val="4196841984"/>
                  </a:ext>
                </a:extLst>
              </a:tr>
              <a:tr h="630303">
                <a:tc>
                  <a:txBody>
                    <a:bodyPr/>
                    <a:lstStyle/>
                    <a:p>
                      <a:pPr algn="ctr"/>
                      <a:r>
                        <a:rPr lang="en-US" dirty="0"/>
                        <a:t>D</a:t>
                      </a:r>
                    </a:p>
                  </a:txBody>
                  <a:tcPr/>
                </a:tc>
                <a:tc>
                  <a:txBody>
                    <a:bodyPr/>
                    <a:lstStyle/>
                    <a:p>
                      <a:pPr algn="ctr"/>
                      <a:r>
                        <a:rPr lang="en-US" dirty="0"/>
                        <a:t>2h</a:t>
                      </a:r>
                    </a:p>
                  </a:txBody>
                  <a:tcPr/>
                </a:tc>
                <a:extLst>
                  <a:ext uri="{0D108BD9-81ED-4DB2-BD59-A6C34878D82A}">
                    <a16:rowId xmlns:a16="http://schemas.microsoft.com/office/drawing/2014/main" val="1766841573"/>
                  </a:ext>
                </a:extLst>
              </a:tr>
              <a:tr h="630303">
                <a:tc>
                  <a:txBody>
                    <a:bodyPr/>
                    <a:lstStyle/>
                    <a:p>
                      <a:pPr algn="ctr"/>
                      <a:r>
                        <a:rPr lang="en-US" dirty="0"/>
                        <a:t>E</a:t>
                      </a:r>
                    </a:p>
                  </a:txBody>
                  <a:tcPr/>
                </a:tc>
                <a:tc>
                  <a:txBody>
                    <a:bodyPr/>
                    <a:lstStyle/>
                    <a:p>
                      <a:pPr algn="ctr"/>
                      <a:r>
                        <a:rPr lang="en-US" dirty="0"/>
                        <a:t>4h</a:t>
                      </a:r>
                    </a:p>
                  </a:txBody>
                  <a:tcPr/>
                </a:tc>
                <a:extLst>
                  <a:ext uri="{0D108BD9-81ED-4DB2-BD59-A6C34878D82A}">
                    <a16:rowId xmlns:a16="http://schemas.microsoft.com/office/drawing/2014/main" val="622097808"/>
                  </a:ext>
                </a:extLst>
              </a:tr>
              <a:tr h="630303">
                <a:tc>
                  <a:txBody>
                    <a:bodyPr/>
                    <a:lstStyle/>
                    <a:p>
                      <a:pPr algn="ctr"/>
                      <a:r>
                        <a:rPr lang="en-US" dirty="0"/>
                        <a:t>F</a:t>
                      </a:r>
                    </a:p>
                  </a:txBody>
                  <a:tcPr/>
                </a:tc>
                <a:tc>
                  <a:txBody>
                    <a:bodyPr/>
                    <a:lstStyle/>
                    <a:p>
                      <a:pPr algn="ctr"/>
                      <a:r>
                        <a:rPr lang="en-US" dirty="0"/>
                        <a:t>4h</a:t>
                      </a:r>
                    </a:p>
                  </a:txBody>
                  <a:tcPr/>
                </a:tc>
                <a:extLst>
                  <a:ext uri="{0D108BD9-81ED-4DB2-BD59-A6C34878D82A}">
                    <a16:rowId xmlns:a16="http://schemas.microsoft.com/office/drawing/2014/main" val="2984426159"/>
                  </a:ext>
                </a:extLst>
              </a:tr>
              <a:tr h="630303">
                <a:tc>
                  <a:txBody>
                    <a:bodyPr/>
                    <a:lstStyle/>
                    <a:p>
                      <a:pPr algn="ctr"/>
                      <a:r>
                        <a:rPr lang="en-US" dirty="0"/>
                        <a:t>G</a:t>
                      </a:r>
                    </a:p>
                  </a:txBody>
                  <a:tcPr/>
                </a:tc>
                <a:tc>
                  <a:txBody>
                    <a:bodyPr/>
                    <a:lstStyle/>
                    <a:p>
                      <a:pPr algn="ctr"/>
                      <a:r>
                        <a:rPr lang="en-US" dirty="0"/>
                        <a:t>6h</a:t>
                      </a:r>
                    </a:p>
                  </a:txBody>
                  <a:tcPr/>
                </a:tc>
                <a:extLst>
                  <a:ext uri="{0D108BD9-81ED-4DB2-BD59-A6C34878D82A}">
                    <a16:rowId xmlns:a16="http://schemas.microsoft.com/office/drawing/2014/main" val="452548427"/>
                  </a:ext>
                </a:extLst>
              </a:tr>
              <a:tr h="590395">
                <a:tc>
                  <a:txBody>
                    <a:bodyPr/>
                    <a:lstStyle/>
                    <a:p>
                      <a:pPr algn="ctr"/>
                      <a:r>
                        <a:rPr lang="en-US" dirty="0"/>
                        <a:t>O</a:t>
                      </a:r>
                    </a:p>
                  </a:txBody>
                  <a:tcPr/>
                </a:tc>
                <a:tc>
                  <a:txBody>
                    <a:bodyPr/>
                    <a:lstStyle/>
                    <a:p>
                      <a:pPr algn="ctr"/>
                      <a:r>
                        <a:rPr lang="en-US" dirty="0"/>
                        <a:t>2h</a:t>
                      </a:r>
                    </a:p>
                  </a:txBody>
                  <a:tcPr/>
                </a:tc>
                <a:extLst>
                  <a:ext uri="{0D108BD9-81ED-4DB2-BD59-A6C34878D82A}">
                    <a16:rowId xmlns:a16="http://schemas.microsoft.com/office/drawing/2014/main" val="3271687843"/>
                  </a:ext>
                </a:extLst>
              </a:tr>
              <a:tr h="474892">
                <a:tc>
                  <a:txBody>
                    <a:bodyPr/>
                    <a:lstStyle/>
                    <a:p>
                      <a:pPr algn="ctr"/>
                      <a:r>
                        <a:rPr lang="en-US" dirty="0"/>
                        <a:t>T</a:t>
                      </a:r>
                    </a:p>
                  </a:txBody>
                  <a:tcPr/>
                </a:tc>
                <a:tc>
                  <a:txBody>
                    <a:bodyPr/>
                    <a:lstStyle/>
                    <a:p>
                      <a:pPr algn="ctr"/>
                      <a:r>
                        <a:rPr lang="en-US" dirty="0"/>
                        <a:t>2h</a:t>
                      </a:r>
                    </a:p>
                  </a:txBody>
                  <a:tcPr/>
                </a:tc>
                <a:extLst>
                  <a:ext uri="{0D108BD9-81ED-4DB2-BD59-A6C34878D82A}">
                    <a16:rowId xmlns:a16="http://schemas.microsoft.com/office/drawing/2014/main" val="670178577"/>
                  </a:ext>
                </a:extLst>
              </a:tr>
            </a:tbl>
          </a:graphicData>
        </a:graphic>
      </p:graphicFrame>
      <p:grpSp>
        <p:nvGrpSpPr>
          <p:cNvPr id="261" name="Group 260">
            <a:extLst>
              <a:ext uri="{FF2B5EF4-FFF2-40B4-BE49-F238E27FC236}">
                <a16:creationId xmlns:a16="http://schemas.microsoft.com/office/drawing/2014/main" id="{C2D890BB-7BAA-1913-70C3-C6E6F013FFE6}"/>
              </a:ext>
            </a:extLst>
          </p:cNvPr>
          <p:cNvGrpSpPr/>
          <p:nvPr/>
        </p:nvGrpSpPr>
        <p:grpSpPr>
          <a:xfrm>
            <a:off x="2588921" y="80442"/>
            <a:ext cx="1609395" cy="610523"/>
            <a:chOff x="3781201" y="80442"/>
            <a:chExt cx="1609395" cy="610523"/>
          </a:xfrm>
        </p:grpSpPr>
        <p:grpSp>
          <p:nvGrpSpPr>
            <p:cNvPr id="262" name="Group 261">
              <a:extLst>
                <a:ext uri="{FF2B5EF4-FFF2-40B4-BE49-F238E27FC236}">
                  <a16:creationId xmlns:a16="http://schemas.microsoft.com/office/drawing/2014/main" id="{6B752AD2-F680-311E-2A73-EAA846A73E62}"/>
                </a:ext>
              </a:extLst>
            </p:cNvPr>
            <p:cNvGrpSpPr/>
            <p:nvPr/>
          </p:nvGrpSpPr>
          <p:grpSpPr>
            <a:xfrm>
              <a:off x="3897382" y="80442"/>
              <a:ext cx="540793" cy="610523"/>
              <a:chOff x="3564090" y="4953844"/>
              <a:chExt cx="382404" cy="744802"/>
            </a:xfrm>
          </p:grpSpPr>
          <p:sp>
            <p:nvSpPr>
              <p:cNvPr id="264" name="TextBox 263">
                <a:extLst>
                  <a:ext uri="{FF2B5EF4-FFF2-40B4-BE49-F238E27FC236}">
                    <a16:creationId xmlns:a16="http://schemas.microsoft.com/office/drawing/2014/main" id="{3F847606-CF08-39F9-4A02-2EE9F5EDFB55}"/>
                  </a:ext>
                </a:extLst>
              </p:cNvPr>
              <p:cNvSpPr txBox="1"/>
              <p:nvPr/>
            </p:nvSpPr>
            <p:spPr>
              <a:xfrm>
                <a:off x="3576743" y="5323176"/>
                <a:ext cx="369751" cy="375470"/>
              </a:xfrm>
              <a:prstGeom prst="rect">
                <a:avLst/>
              </a:prstGeom>
              <a:noFill/>
            </p:spPr>
            <p:txBody>
              <a:bodyPr wrap="none" rtlCol="0">
                <a:spAutoFit/>
              </a:bodyPr>
              <a:lstStyle/>
              <a:p>
                <a:r>
                  <a:rPr lang="en-US" sz="1400" b="1" dirty="0"/>
                  <a:t>LF=2</a:t>
                </a:r>
                <a:endParaRPr lang="en-US" sz="1200" b="1" dirty="0"/>
              </a:p>
            </p:txBody>
          </p:sp>
          <p:sp>
            <p:nvSpPr>
              <p:cNvPr id="265" name="TextBox 264">
                <a:extLst>
                  <a:ext uri="{FF2B5EF4-FFF2-40B4-BE49-F238E27FC236}">
                    <a16:creationId xmlns:a16="http://schemas.microsoft.com/office/drawing/2014/main" id="{2B0E5DC1-D9A1-4B57-CA83-5D1B16DB8CFD}"/>
                  </a:ext>
                </a:extLst>
              </p:cNvPr>
              <p:cNvSpPr txBox="1"/>
              <p:nvPr/>
            </p:nvSpPr>
            <p:spPr>
              <a:xfrm>
                <a:off x="3564090" y="4953844"/>
                <a:ext cx="372019" cy="375470"/>
              </a:xfrm>
              <a:prstGeom prst="rect">
                <a:avLst/>
              </a:prstGeom>
              <a:noFill/>
            </p:spPr>
            <p:txBody>
              <a:bodyPr wrap="none" rtlCol="0">
                <a:spAutoFit/>
              </a:bodyPr>
              <a:lstStyle/>
              <a:p>
                <a:r>
                  <a:rPr lang="en-US" sz="1400" b="1" dirty="0"/>
                  <a:t>LS=1</a:t>
                </a:r>
              </a:p>
            </p:txBody>
          </p:sp>
        </p:grpSp>
        <p:sp>
          <p:nvSpPr>
            <p:cNvPr id="263" name="Rectangle 262">
              <a:extLst>
                <a:ext uri="{FF2B5EF4-FFF2-40B4-BE49-F238E27FC236}">
                  <a16:creationId xmlns:a16="http://schemas.microsoft.com/office/drawing/2014/main" id="{4AB01A94-4937-C9D0-A7C2-912DFD6E60C4}"/>
                </a:ext>
              </a:extLst>
            </p:cNvPr>
            <p:cNvSpPr/>
            <p:nvPr/>
          </p:nvSpPr>
          <p:spPr>
            <a:xfrm>
              <a:off x="3781201" y="107247"/>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6" name="Group 265">
            <a:extLst>
              <a:ext uri="{FF2B5EF4-FFF2-40B4-BE49-F238E27FC236}">
                <a16:creationId xmlns:a16="http://schemas.microsoft.com/office/drawing/2014/main" id="{2158C9A4-BC0A-F8F9-305F-4E5721E51C6A}"/>
              </a:ext>
            </a:extLst>
          </p:cNvPr>
          <p:cNvGrpSpPr/>
          <p:nvPr/>
        </p:nvGrpSpPr>
        <p:grpSpPr>
          <a:xfrm>
            <a:off x="2573262" y="723456"/>
            <a:ext cx="1609395" cy="610523"/>
            <a:chOff x="3765542" y="676056"/>
            <a:chExt cx="1609395" cy="610523"/>
          </a:xfrm>
        </p:grpSpPr>
        <p:grpSp>
          <p:nvGrpSpPr>
            <p:cNvPr id="267" name="Group 266">
              <a:extLst>
                <a:ext uri="{FF2B5EF4-FFF2-40B4-BE49-F238E27FC236}">
                  <a16:creationId xmlns:a16="http://schemas.microsoft.com/office/drawing/2014/main" id="{C032EAE1-BA1F-576F-5F9D-5E8BB3FCFD56}"/>
                </a:ext>
              </a:extLst>
            </p:cNvPr>
            <p:cNvGrpSpPr/>
            <p:nvPr/>
          </p:nvGrpSpPr>
          <p:grpSpPr>
            <a:xfrm>
              <a:off x="3899835" y="676056"/>
              <a:ext cx="540793" cy="610523"/>
              <a:chOff x="3564090" y="4953844"/>
              <a:chExt cx="382404" cy="744802"/>
            </a:xfrm>
          </p:grpSpPr>
          <p:sp>
            <p:nvSpPr>
              <p:cNvPr id="269" name="TextBox 268">
                <a:extLst>
                  <a:ext uri="{FF2B5EF4-FFF2-40B4-BE49-F238E27FC236}">
                    <a16:creationId xmlns:a16="http://schemas.microsoft.com/office/drawing/2014/main" id="{2E5EDB61-A5BF-E5FF-E0D7-B9640D111EF4}"/>
                  </a:ext>
                </a:extLst>
              </p:cNvPr>
              <p:cNvSpPr txBox="1"/>
              <p:nvPr/>
            </p:nvSpPr>
            <p:spPr>
              <a:xfrm>
                <a:off x="3576743" y="5323176"/>
                <a:ext cx="369751" cy="375470"/>
              </a:xfrm>
              <a:prstGeom prst="rect">
                <a:avLst/>
              </a:prstGeom>
              <a:noFill/>
            </p:spPr>
            <p:txBody>
              <a:bodyPr wrap="none" rtlCol="0">
                <a:spAutoFit/>
              </a:bodyPr>
              <a:lstStyle/>
              <a:p>
                <a:r>
                  <a:rPr lang="en-US" sz="1400" b="1" dirty="0"/>
                  <a:t>LF=4</a:t>
                </a:r>
                <a:endParaRPr lang="en-US" sz="1200" b="1" dirty="0"/>
              </a:p>
            </p:txBody>
          </p:sp>
          <p:sp>
            <p:nvSpPr>
              <p:cNvPr id="270" name="TextBox 269">
                <a:extLst>
                  <a:ext uri="{FF2B5EF4-FFF2-40B4-BE49-F238E27FC236}">
                    <a16:creationId xmlns:a16="http://schemas.microsoft.com/office/drawing/2014/main" id="{1D285BFF-86BA-A3FF-12EE-E8FB09F00263}"/>
                  </a:ext>
                </a:extLst>
              </p:cNvPr>
              <p:cNvSpPr txBox="1"/>
              <p:nvPr/>
            </p:nvSpPr>
            <p:spPr>
              <a:xfrm>
                <a:off x="3564090" y="4953844"/>
                <a:ext cx="372019" cy="375470"/>
              </a:xfrm>
              <a:prstGeom prst="rect">
                <a:avLst/>
              </a:prstGeom>
              <a:noFill/>
            </p:spPr>
            <p:txBody>
              <a:bodyPr wrap="none" rtlCol="0">
                <a:spAutoFit/>
              </a:bodyPr>
              <a:lstStyle/>
              <a:p>
                <a:r>
                  <a:rPr lang="en-US" sz="1400" b="1" dirty="0"/>
                  <a:t>LS=2</a:t>
                </a:r>
              </a:p>
            </p:txBody>
          </p:sp>
        </p:grpSp>
        <p:sp>
          <p:nvSpPr>
            <p:cNvPr id="268" name="Rectangle 267">
              <a:extLst>
                <a:ext uri="{FF2B5EF4-FFF2-40B4-BE49-F238E27FC236}">
                  <a16:creationId xmlns:a16="http://schemas.microsoft.com/office/drawing/2014/main" id="{A694EB8D-BB9B-2F68-935E-28934E297D5A}"/>
                </a:ext>
              </a:extLst>
            </p:cNvPr>
            <p:cNvSpPr/>
            <p:nvPr/>
          </p:nvSpPr>
          <p:spPr>
            <a:xfrm>
              <a:off x="3765542" y="702974"/>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1" name="Group 270">
            <a:extLst>
              <a:ext uri="{FF2B5EF4-FFF2-40B4-BE49-F238E27FC236}">
                <a16:creationId xmlns:a16="http://schemas.microsoft.com/office/drawing/2014/main" id="{8FE66498-6BBC-D9CF-61B8-4543066DED78}"/>
              </a:ext>
            </a:extLst>
          </p:cNvPr>
          <p:cNvGrpSpPr/>
          <p:nvPr/>
        </p:nvGrpSpPr>
        <p:grpSpPr>
          <a:xfrm>
            <a:off x="2573261" y="1377315"/>
            <a:ext cx="1609395" cy="613396"/>
            <a:chOff x="3765541" y="1226678"/>
            <a:chExt cx="1609395" cy="613396"/>
          </a:xfrm>
        </p:grpSpPr>
        <p:grpSp>
          <p:nvGrpSpPr>
            <p:cNvPr id="272" name="Group 271">
              <a:extLst>
                <a:ext uri="{FF2B5EF4-FFF2-40B4-BE49-F238E27FC236}">
                  <a16:creationId xmlns:a16="http://schemas.microsoft.com/office/drawing/2014/main" id="{BF5EEA39-575B-232F-3797-BEBBA52BA232}"/>
                </a:ext>
              </a:extLst>
            </p:cNvPr>
            <p:cNvGrpSpPr/>
            <p:nvPr/>
          </p:nvGrpSpPr>
          <p:grpSpPr>
            <a:xfrm>
              <a:off x="3912640" y="1226678"/>
              <a:ext cx="540793" cy="610523"/>
              <a:chOff x="3564090" y="4953844"/>
              <a:chExt cx="382404" cy="744802"/>
            </a:xfrm>
          </p:grpSpPr>
          <p:sp>
            <p:nvSpPr>
              <p:cNvPr id="274" name="TextBox 273">
                <a:extLst>
                  <a:ext uri="{FF2B5EF4-FFF2-40B4-BE49-F238E27FC236}">
                    <a16:creationId xmlns:a16="http://schemas.microsoft.com/office/drawing/2014/main" id="{1510F402-899D-D3D0-C384-D5814F2B56B8}"/>
                  </a:ext>
                </a:extLst>
              </p:cNvPr>
              <p:cNvSpPr txBox="1"/>
              <p:nvPr/>
            </p:nvSpPr>
            <p:spPr>
              <a:xfrm>
                <a:off x="3576743" y="5323176"/>
                <a:ext cx="369751" cy="375470"/>
              </a:xfrm>
              <a:prstGeom prst="rect">
                <a:avLst/>
              </a:prstGeom>
              <a:noFill/>
            </p:spPr>
            <p:txBody>
              <a:bodyPr wrap="none" rtlCol="0">
                <a:spAutoFit/>
              </a:bodyPr>
              <a:lstStyle/>
              <a:p>
                <a:r>
                  <a:rPr lang="en-US" sz="1400" b="1" dirty="0"/>
                  <a:t>LF=7</a:t>
                </a:r>
                <a:endParaRPr lang="en-US" sz="1200" b="1" dirty="0"/>
              </a:p>
            </p:txBody>
          </p:sp>
          <p:sp>
            <p:nvSpPr>
              <p:cNvPr id="275" name="TextBox 274">
                <a:extLst>
                  <a:ext uri="{FF2B5EF4-FFF2-40B4-BE49-F238E27FC236}">
                    <a16:creationId xmlns:a16="http://schemas.microsoft.com/office/drawing/2014/main" id="{C4D9FC14-1217-33FF-7BC1-EB807920C322}"/>
                  </a:ext>
                </a:extLst>
              </p:cNvPr>
              <p:cNvSpPr txBox="1"/>
              <p:nvPr/>
            </p:nvSpPr>
            <p:spPr>
              <a:xfrm>
                <a:off x="3564090" y="4953844"/>
                <a:ext cx="372019" cy="375470"/>
              </a:xfrm>
              <a:prstGeom prst="rect">
                <a:avLst/>
              </a:prstGeom>
              <a:noFill/>
            </p:spPr>
            <p:txBody>
              <a:bodyPr wrap="none" rtlCol="0">
                <a:spAutoFit/>
              </a:bodyPr>
              <a:lstStyle/>
              <a:p>
                <a:r>
                  <a:rPr lang="en-US" sz="1400" b="1" dirty="0"/>
                  <a:t>LS=4</a:t>
                </a:r>
              </a:p>
            </p:txBody>
          </p:sp>
        </p:grpSp>
        <p:sp>
          <p:nvSpPr>
            <p:cNvPr id="273" name="Rectangle 272">
              <a:extLst>
                <a:ext uri="{FF2B5EF4-FFF2-40B4-BE49-F238E27FC236}">
                  <a16:creationId xmlns:a16="http://schemas.microsoft.com/office/drawing/2014/main" id="{1F4D047D-4219-440B-42E2-38BF9EA02702}"/>
                </a:ext>
              </a:extLst>
            </p:cNvPr>
            <p:cNvSpPr/>
            <p:nvPr/>
          </p:nvSpPr>
          <p:spPr>
            <a:xfrm>
              <a:off x="3765541" y="1278755"/>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6" name="Group 275">
            <a:extLst>
              <a:ext uri="{FF2B5EF4-FFF2-40B4-BE49-F238E27FC236}">
                <a16:creationId xmlns:a16="http://schemas.microsoft.com/office/drawing/2014/main" id="{EAF688F3-D5A1-3D2E-5612-7241A6A9794D}"/>
              </a:ext>
            </a:extLst>
          </p:cNvPr>
          <p:cNvGrpSpPr/>
          <p:nvPr/>
        </p:nvGrpSpPr>
        <p:grpSpPr>
          <a:xfrm>
            <a:off x="2573165" y="2115099"/>
            <a:ext cx="1609395" cy="612234"/>
            <a:chOff x="3763065" y="1892570"/>
            <a:chExt cx="1609395" cy="612234"/>
          </a:xfrm>
        </p:grpSpPr>
        <p:grpSp>
          <p:nvGrpSpPr>
            <p:cNvPr id="277" name="Group 276">
              <a:extLst>
                <a:ext uri="{FF2B5EF4-FFF2-40B4-BE49-F238E27FC236}">
                  <a16:creationId xmlns:a16="http://schemas.microsoft.com/office/drawing/2014/main" id="{BF69B075-6D2F-8416-5219-EFEAF0D91AA2}"/>
                </a:ext>
              </a:extLst>
            </p:cNvPr>
            <p:cNvGrpSpPr/>
            <p:nvPr/>
          </p:nvGrpSpPr>
          <p:grpSpPr>
            <a:xfrm>
              <a:off x="3912640" y="1894281"/>
              <a:ext cx="540793" cy="610523"/>
              <a:chOff x="3564090" y="4953844"/>
              <a:chExt cx="382404" cy="744802"/>
            </a:xfrm>
          </p:grpSpPr>
          <p:sp>
            <p:nvSpPr>
              <p:cNvPr id="279" name="TextBox 278">
                <a:extLst>
                  <a:ext uri="{FF2B5EF4-FFF2-40B4-BE49-F238E27FC236}">
                    <a16:creationId xmlns:a16="http://schemas.microsoft.com/office/drawing/2014/main" id="{0D5BEA12-A33A-654E-9FCA-41BE9A997151}"/>
                  </a:ext>
                </a:extLst>
              </p:cNvPr>
              <p:cNvSpPr txBox="1"/>
              <p:nvPr/>
            </p:nvSpPr>
            <p:spPr>
              <a:xfrm>
                <a:off x="3576743" y="5323176"/>
                <a:ext cx="369751" cy="375470"/>
              </a:xfrm>
              <a:prstGeom prst="rect">
                <a:avLst/>
              </a:prstGeom>
              <a:noFill/>
            </p:spPr>
            <p:txBody>
              <a:bodyPr wrap="none" rtlCol="0">
                <a:spAutoFit/>
              </a:bodyPr>
              <a:lstStyle/>
              <a:p>
                <a:r>
                  <a:rPr lang="en-US" sz="1400" b="1" dirty="0"/>
                  <a:t>LF=9</a:t>
                </a:r>
                <a:endParaRPr lang="en-US" sz="1200" b="1" dirty="0"/>
              </a:p>
            </p:txBody>
          </p:sp>
          <p:sp>
            <p:nvSpPr>
              <p:cNvPr id="280" name="TextBox 279">
                <a:extLst>
                  <a:ext uri="{FF2B5EF4-FFF2-40B4-BE49-F238E27FC236}">
                    <a16:creationId xmlns:a16="http://schemas.microsoft.com/office/drawing/2014/main" id="{FD8AD18D-A366-1F20-FA86-BC44775C05FC}"/>
                  </a:ext>
                </a:extLst>
              </p:cNvPr>
              <p:cNvSpPr txBox="1"/>
              <p:nvPr/>
            </p:nvSpPr>
            <p:spPr>
              <a:xfrm>
                <a:off x="3564090" y="4953844"/>
                <a:ext cx="372019" cy="375470"/>
              </a:xfrm>
              <a:prstGeom prst="rect">
                <a:avLst/>
              </a:prstGeom>
              <a:noFill/>
            </p:spPr>
            <p:txBody>
              <a:bodyPr wrap="none" rtlCol="0">
                <a:spAutoFit/>
              </a:bodyPr>
              <a:lstStyle/>
              <a:p>
                <a:r>
                  <a:rPr lang="en-US" sz="1400" b="1" dirty="0"/>
                  <a:t>LS=7</a:t>
                </a:r>
              </a:p>
            </p:txBody>
          </p:sp>
        </p:grpSp>
        <p:sp>
          <p:nvSpPr>
            <p:cNvPr id="278" name="Rectangle 277">
              <a:extLst>
                <a:ext uri="{FF2B5EF4-FFF2-40B4-BE49-F238E27FC236}">
                  <a16:creationId xmlns:a16="http://schemas.microsoft.com/office/drawing/2014/main" id="{95FE66C0-5730-D578-0D76-8EA8D013539B}"/>
                </a:ext>
              </a:extLst>
            </p:cNvPr>
            <p:cNvSpPr/>
            <p:nvPr/>
          </p:nvSpPr>
          <p:spPr>
            <a:xfrm>
              <a:off x="3763065" y="1892570"/>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1" name="Group 280">
            <a:extLst>
              <a:ext uri="{FF2B5EF4-FFF2-40B4-BE49-F238E27FC236}">
                <a16:creationId xmlns:a16="http://schemas.microsoft.com/office/drawing/2014/main" id="{E9CEA41C-5B9E-5749-BB27-7EC7E8F408DE}"/>
              </a:ext>
            </a:extLst>
          </p:cNvPr>
          <p:cNvGrpSpPr/>
          <p:nvPr/>
        </p:nvGrpSpPr>
        <p:grpSpPr>
          <a:xfrm>
            <a:off x="2573165" y="2814829"/>
            <a:ext cx="1609395" cy="621100"/>
            <a:chOff x="3765445" y="2892124"/>
            <a:chExt cx="1609395" cy="621100"/>
          </a:xfrm>
        </p:grpSpPr>
        <p:grpSp>
          <p:nvGrpSpPr>
            <p:cNvPr id="282" name="Group 281">
              <a:extLst>
                <a:ext uri="{FF2B5EF4-FFF2-40B4-BE49-F238E27FC236}">
                  <a16:creationId xmlns:a16="http://schemas.microsoft.com/office/drawing/2014/main" id="{6690399C-A7C6-3AA5-5D3E-83244BD0F1DB}"/>
                </a:ext>
              </a:extLst>
            </p:cNvPr>
            <p:cNvGrpSpPr/>
            <p:nvPr/>
          </p:nvGrpSpPr>
          <p:grpSpPr>
            <a:xfrm>
              <a:off x="3905198" y="2901334"/>
              <a:ext cx="614271" cy="611890"/>
              <a:chOff x="3549568" y="4953844"/>
              <a:chExt cx="434361" cy="746470"/>
            </a:xfrm>
          </p:grpSpPr>
          <p:sp>
            <p:nvSpPr>
              <p:cNvPr id="284" name="TextBox 283">
                <a:extLst>
                  <a:ext uri="{FF2B5EF4-FFF2-40B4-BE49-F238E27FC236}">
                    <a16:creationId xmlns:a16="http://schemas.microsoft.com/office/drawing/2014/main" id="{F28AB7E0-9720-96B8-9A2E-D88939C0D920}"/>
                  </a:ext>
                </a:extLst>
              </p:cNvPr>
              <p:cNvSpPr txBox="1"/>
              <p:nvPr/>
            </p:nvSpPr>
            <p:spPr>
              <a:xfrm>
                <a:off x="3549568" y="5324844"/>
                <a:ext cx="434361" cy="375470"/>
              </a:xfrm>
              <a:prstGeom prst="rect">
                <a:avLst/>
              </a:prstGeom>
              <a:noFill/>
            </p:spPr>
            <p:txBody>
              <a:bodyPr wrap="none" rtlCol="0">
                <a:spAutoFit/>
              </a:bodyPr>
              <a:lstStyle/>
              <a:p>
                <a:r>
                  <a:rPr lang="en-US" sz="1400" b="1" dirty="0"/>
                  <a:t>LF=13</a:t>
                </a:r>
                <a:endParaRPr lang="en-US" sz="1200" b="1" dirty="0"/>
              </a:p>
            </p:txBody>
          </p:sp>
          <p:sp>
            <p:nvSpPr>
              <p:cNvPr id="285" name="TextBox 284">
                <a:extLst>
                  <a:ext uri="{FF2B5EF4-FFF2-40B4-BE49-F238E27FC236}">
                    <a16:creationId xmlns:a16="http://schemas.microsoft.com/office/drawing/2014/main" id="{9865551E-D3D6-FDE2-606F-688515E17055}"/>
                  </a:ext>
                </a:extLst>
              </p:cNvPr>
              <p:cNvSpPr txBox="1"/>
              <p:nvPr/>
            </p:nvSpPr>
            <p:spPr>
              <a:xfrm>
                <a:off x="3564090" y="4953844"/>
                <a:ext cx="372018" cy="375470"/>
              </a:xfrm>
              <a:prstGeom prst="rect">
                <a:avLst/>
              </a:prstGeom>
              <a:noFill/>
            </p:spPr>
            <p:txBody>
              <a:bodyPr wrap="none" rtlCol="0">
                <a:spAutoFit/>
              </a:bodyPr>
              <a:lstStyle/>
              <a:p>
                <a:r>
                  <a:rPr lang="en-US" sz="1400" b="1" dirty="0"/>
                  <a:t>LS=9</a:t>
                </a:r>
              </a:p>
            </p:txBody>
          </p:sp>
        </p:grpSp>
        <p:sp>
          <p:nvSpPr>
            <p:cNvPr id="283" name="Rectangle 282">
              <a:extLst>
                <a:ext uri="{FF2B5EF4-FFF2-40B4-BE49-F238E27FC236}">
                  <a16:creationId xmlns:a16="http://schemas.microsoft.com/office/drawing/2014/main" id="{0435B2CA-7C16-4C6A-7617-03D6AEA0C739}"/>
                </a:ext>
              </a:extLst>
            </p:cNvPr>
            <p:cNvSpPr/>
            <p:nvPr/>
          </p:nvSpPr>
          <p:spPr>
            <a:xfrm>
              <a:off x="3765445" y="2892124"/>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6" name="Group 285">
            <a:extLst>
              <a:ext uri="{FF2B5EF4-FFF2-40B4-BE49-F238E27FC236}">
                <a16:creationId xmlns:a16="http://schemas.microsoft.com/office/drawing/2014/main" id="{DBA71436-FA5D-CCBF-B852-26E1BB9EC805}"/>
              </a:ext>
            </a:extLst>
          </p:cNvPr>
          <p:cNvGrpSpPr/>
          <p:nvPr/>
        </p:nvGrpSpPr>
        <p:grpSpPr>
          <a:xfrm>
            <a:off x="2559266" y="3490506"/>
            <a:ext cx="1609395" cy="610523"/>
            <a:chOff x="3751546" y="3490506"/>
            <a:chExt cx="1609395" cy="610523"/>
          </a:xfrm>
        </p:grpSpPr>
        <p:grpSp>
          <p:nvGrpSpPr>
            <p:cNvPr id="287" name="Group 286">
              <a:extLst>
                <a:ext uri="{FF2B5EF4-FFF2-40B4-BE49-F238E27FC236}">
                  <a16:creationId xmlns:a16="http://schemas.microsoft.com/office/drawing/2014/main" id="{342C7D2D-3650-685C-A146-DB8F4D859C80}"/>
                </a:ext>
              </a:extLst>
            </p:cNvPr>
            <p:cNvGrpSpPr/>
            <p:nvPr/>
          </p:nvGrpSpPr>
          <p:grpSpPr>
            <a:xfrm>
              <a:off x="3901224" y="3490506"/>
              <a:ext cx="632165" cy="610523"/>
              <a:chOff x="3564090" y="4953844"/>
              <a:chExt cx="447015" cy="744802"/>
            </a:xfrm>
          </p:grpSpPr>
          <p:sp>
            <p:nvSpPr>
              <p:cNvPr id="289" name="TextBox 288">
                <a:extLst>
                  <a:ext uri="{FF2B5EF4-FFF2-40B4-BE49-F238E27FC236}">
                    <a16:creationId xmlns:a16="http://schemas.microsoft.com/office/drawing/2014/main" id="{01F16DAC-A238-5D6B-86D2-4DC2927C6BD8}"/>
                  </a:ext>
                </a:extLst>
              </p:cNvPr>
              <p:cNvSpPr txBox="1"/>
              <p:nvPr/>
            </p:nvSpPr>
            <p:spPr>
              <a:xfrm>
                <a:off x="3576743" y="5323176"/>
                <a:ext cx="434362" cy="375470"/>
              </a:xfrm>
              <a:prstGeom prst="rect">
                <a:avLst/>
              </a:prstGeom>
              <a:noFill/>
            </p:spPr>
            <p:txBody>
              <a:bodyPr wrap="none" rtlCol="0">
                <a:spAutoFit/>
              </a:bodyPr>
              <a:lstStyle/>
              <a:p>
                <a:r>
                  <a:rPr lang="en-US" sz="1400" b="1" dirty="0"/>
                  <a:t>LF=17</a:t>
                </a:r>
                <a:endParaRPr lang="en-US" sz="1200" b="1" dirty="0"/>
              </a:p>
            </p:txBody>
          </p:sp>
          <p:sp>
            <p:nvSpPr>
              <p:cNvPr id="290" name="TextBox 289">
                <a:extLst>
                  <a:ext uri="{FF2B5EF4-FFF2-40B4-BE49-F238E27FC236}">
                    <a16:creationId xmlns:a16="http://schemas.microsoft.com/office/drawing/2014/main" id="{D26BC459-EDDB-1700-20B4-8EC9B6083370}"/>
                  </a:ext>
                </a:extLst>
              </p:cNvPr>
              <p:cNvSpPr txBox="1"/>
              <p:nvPr/>
            </p:nvSpPr>
            <p:spPr>
              <a:xfrm>
                <a:off x="3564090" y="4953844"/>
                <a:ext cx="436629" cy="375470"/>
              </a:xfrm>
              <a:prstGeom prst="rect">
                <a:avLst/>
              </a:prstGeom>
              <a:noFill/>
            </p:spPr>
            <p:txBody>
              <a:bodyPr wrap="none" rtlCol="0">
                <a:spAutoFit/>
              </a:bodyPr>
              <a:lstStyle/>
              <a:p>
                <a:r>
                  <a:rPr lang="en-US" sz="1400" b="1" dirty="0"/>
                  <a:t>LS=13</a:t>
                </a:r>
              </a:p>
            </p:txBody>
          </p:sp>
        </p:grpSp>
        <p:sp>
          <p:nvSpPr>
            <p:cNvPr id="288" name="Rectangle 287">
              <a:extLst>
                <a:ext uri="{FF2B5EF4-FFF2-40B4-BE49-F238E27FC236}">
                  <a16:creationId xmlns:a16="http://schemas.microsoft.com/office/drawing/2014/main" id="{81800678-2CB8-7BB6-D6E2-DCD1905083B1}"/>
                </a:ext>
              </a:extLst>
            </p:cNvPr>
            <p:cNvSpPr/>
            <p:nvPr/>
          </p:nvSpPr>
          <p:spPr>
            <a:xfrm>
              <a:off x="3751546" y="3495997"/>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D08B7C45-9846-985C-C55D-A8577DE1C709}"/>
              </a:ext>
            </a:extLst>
          </p:cNvPr>
          <p:cNvGrpSpPr/>
          <p:nvPr/>
        </p:nvGrpSpPr>
        <p:grpSpPr>
          <a:xfrm>
            <a:off x="2560266" y="4115298"/>
            <a:ext cx="1609395" cy="610523"/>
            <a:chOff x="3752546" y="4115298"/>
            <a:chExt cx="1609395" cy="610523"/>
          </a:xfrm>
        </p:grpSpPr>
        <p:grpSp>
          <p:nvGrpSpPr>
            <p:cNvPr id="292" name="Group 291">
              <a:extLst>
                <a:ext uri="{FF2B5EF4-FFF2-40B4-BE49-F238E27FC236}">
                  <a16:creationId xmlns:a16="http://schemas.microsoft.com/office/drawing/2014/main" id="{3C784495-F301-15E4-C747-1F009AACB81D}"/>
                </a:ext>
              </a:extLst>
            </p:cNvPr>
            <p:cNvGrpSpPr/>
            <p:nvPr/>
          </p:nvGrpSpPr>
          <p:grpSpPr>
            <a:xfrm>
              <a:off x="3896292" y="4115298"/>
              <a:ext cx="630098" cy="610523"/>
              <a:chOff x="3555166" y="4953844"/>
              <a:chExt cx="445552" cy="744802"/>
            </a:xfrm>
          </p:grpSpPr>
          <p:sp>
            <p:nvSpPr>
              <p:cNvPr id="294" name="TextBox 293">
                <a:extLst>
                  <a:ext uri="{FF2B5EF4-FFF2-40B4-BE49-F238E27FC236}">
                    <a16:creationId xmlns:a16="http://schemas.microsoft.com/office/drawing/2014/main" id="{BCC95E6E-CE71-9BFB-3C61-E999D8561420}"/>
                  </a:ext>
                </a:extLst>
              </p:cNvPr>
              <p:cNvSpPr txBox="1"/>
              <p:nvPr/>
            </p:nvSpPr>
            <p:spPr>
              <a:xfrm>
                <a:off x="3555166" y="5323176"/>
                <a:ext cx="434361" cy="375470"/>
              </a:xfrm>
              <a:prstGeom prst="rect">
                <a:avLst/>
              </a:prstGeom>
              <a:noFill/>
            </p:spPr>
            <p:txBody>
              <a:bodyPr wrap="none" rtlCol="0">
                <a:spAutoFit/>
              </a:bodyPr>
              <a:lstStyle/>
              <a:p>
                <a:r>
                  <a:rPr lang="en-US" sz="1400" b="1" dirty="0"/>
                  <a:t>LF=23</a:t>
                </a:r>
                <a:endParaRPr lang="en-US" sz="1200" b="1" dirty="0"/>
              </a:p>
            </p:txBody>
          </p:sp>
          <p:sp>
            <p:nvSpPr>
              <p:cNvPr id="295" name="TextBox 294">
                <a:extLst>
                  <a:ext uri="{FF2B5EF4-FFF2-40B4-BE49-F238E27FC236}">
                    <a16:creationId xmlns:a16="http://schemas.microsoft.com/office/drawing/2014/main" id="{E7127EC1-BF36-BE1D-A859-2D4C185B3C9D}"/>
                  </a:ext>
                </a:extLst>
              </p:cNvPr>
              <p:cNvSpPr txBox="1"/>
              <p:nvPr/>
            </p:nvSpPr>
            <p:spPr>
              <a:xfrm>
                <a:off x="3564090" y="4953844"/>
                <a:ext cx="436628" cy="375470"/>
              </a:xfrm>
              <a:prstGeom prst="rect">
                <a:avLst/>
              </a:prstGeom>
              <a:noFill/>
            </p:spPr>
            <p:txBody>
              <a:bodyPr wrap="none" rtlCol="0">
                <a:spAutoFit/>
              </a:bodyPr>
              <a:lstStyle/>
              <a:p>
                <a:r>
                  <a:rPr lang="en-US" sz="1400" b="1" dirty="0"/>
                  <a:t>LS=17</a:t>
                </a:r>
              </a:p>
            </p:txBody>
          </p:sp>
        </p:grpSp>
        <p:sp>
          <p:nvSpPr>
            <p:cNvPr id="293" name="Rectangle 292">
              <a:extLst>
                <a:ext uri="{FF2B5EF4-FFF2-40B4-BE49-F238E27FC236}">
                  <a16:creationId xmlns:a16="http://schemas.microsoft.com/office/drawing/2014/main" id="{E5DB907D-0D0A-1BC0-5A38-FF01F84DF29E}"/>
                </a:ext>
              </a:extLst>
            </p:cNvPr>
            <p:cNvSpPr/>
            <p:nvPr/>
          </p:nvSpPr>
          <p:spPr>
            <a:xfrm>
              <a:off x="3752546" y="4151899"/>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6" name="Group 295">
            <a:extLst>
              <a:ext uri="{FF2B5EF4-FFF2-40B4-BE49-F238E27FC236}">
                <a16:creationId xmlns:a16="http://schemas.microsoft.com/office/drawing/2014/main" id="{D78227AD-0B68-0656-34EC-52B0559D8AB3}"/>
              </a:ext>
            </a:extLst>
          </p:cNvPr>
          <p:cNvGrpSpPr/>
          <p:nvPr/>
        </p:nvGrpSpPr>
        <p:grpSpPr>
          <a:xfrm>
            <a:off x="2573165" y="4850209"/>
            <a:ext cx="1609395" cy="619882"/>
            <a:chOff x="3765445" y="4850209"/>
            <a:chExt cx="1609395" cy="619882"/>
          </a:xfrm>
        </p:grpSpPr>
        <p:grpSp>
          <p:nvGrpSpPr>
            <p:cNvPr id="297" name="Group 296">
              <a:extLst>
                <a:ext uri="{FF2B5EF4-FFF2-40B4-BE49-F238E27FC236}">
                  <a16:creationId xmlns:a16="http://schemas.microsoft.com/office/drawing/2014/main" id="{E74DF92D-F6B2-843D-BDCC-D7A59E1C32F8}"/>
                </a:ext>
              </a:extLst>
            </p:cNvPr>
            <p:cNvGrpSpPr/>
            <p:nvPr/>
          </p:nvGrpSpPr>
          <p:grpSpPr>
            <a:xfrm>
              <a:off x="3903691" y="4859568"/>
              <a:ext cx="632165" cy="610523"/>
              <a:chOff x="3564090" y="4953844"/>
              <a:chExt cx="447015" cy="744802"/>
            </a:xfrm>
          </p:grpSpPr>
          <p:sp>
            <p:nvSpPr>
              <p:cNvPr id="299" name="TextBox 298">
                <a:extLst>
                  <a:ext uri="{FF2B5EF4-FFF2-40B4-BE49-F238E27FC236}">
                    <a16:creationId xmlns:a16="http://schemas.microsoft.com/office/drawing/2014/main" id="{C72C13FE-326B-B94D-E33F-04C578067C72}"/>
                  </a:ext>
                </a:extLst>
              </p:cNvPr>
              <p:cNvSpPr txBox="1"/>
              <p:nvPr/>
            </p:nvSpPr>
            <p:spPr>
              <a:xfrm>
                <a:off x="3576743" y="5323176"/>
                <a:ext cx="434362" cy="375470"/>
              </a:xfrm>
              <a:prstGeom prst="rect">
                <a:avLst/>
              </a:prstGeom>
              <a:noFill/>
            </p:spPr>
            <p:txBody>
              <a:bodyPr wrap="none" rtlCol="0">
                <a:spAutoFit/>
              </a:bodyPr>
              <a:lstStyle/>
              <a:p>
                <a:r>
                  <a:rPr lang="en-US" sz="1400" b="1" dirty="0"/>
                  <a:t>LF=25</a:t>
                </a:r>
                <a:endParaRPr lang="en-US" sz="1200" b="1" dirty="0"/>
              </a:p>
            </p:txBody>
          </p:sp>
          <p:sp>
            <p:nvSpPr>
              <p:cNvPr id="300" name="TextBox 299">
                <a:extLst>
                  <a:ext uri="{FF2B5EF4-FFF2-40B4-BE49-F238E27FC236}">
                    <a16:creationId xmlns:a16="http://schemas.microsoft.com/office/drawing/2014/main" id="{E047CE9F-F747-51B0-A1AA-5F7E54B02841}"/>
                  </a:ext>
                </a:extLst>
              </p:cNvPr>
              <p:cNvSpPr txBox="1"/>
              <p:nvPr/>
            </p:nvSpPr>
            <p:spPr>
              <a:xfrm>
                <a:off x="3564090" y="4953844"/>
                <a:ext cx="436629" cy="375470"/>
              </a:xfrm>
              <a:prstGeom prst="rect">
                <a:avLst/>
              </a:prstGeom>
              <a:noFill/>
            </p:spPr>
            <p:txBody>
              <a:bodyPr wrap="none" rtlCol="0">
                <a:spAutoFit/>
              </a:bodyPr>
              <a:lstStyle/>
              <a:p>
                <a:r>
                  <a:rPr lang="en-US" sz="1400" b="1" dirty="0"/>
                  <a:t>LS=23</a:t>
                </a:r>
              </a:p>
            </p:txBody>
          </p:sp>
        </p:grpSp>
        <p:sp>
          <p:nvSpPr>
            <p:cNvPr id="298" name="Rectangle 297">
              <a:extLst>
                <a:ext uri="{FF2B5EF4-FFF2-40B4-BE49-F238E27FC236}">
                  <a16:creationId xmlns:a16="http://schemas.microsoft.com/office/drawing/2014/main" id="{20B4868B-2D84-A3E8-1F47-4CDC5AB81716}"/>
                </a:ext>
              </a:extLst>
            </p:cNvPr>
            <p:cNvSpPr/>
            <p:nvPr/>
          </p:nvSpPr>
          <p:spPr>
            <a:xfrm>
              <a:off x="3765445" y="4850209"/>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1" name="Group 300">
            <a:extLst>
              <a:ext uri="{FF2B5EF4-FFF2-40B4-BE49-F238E27FC236}">
                <a16:creationId xmlns:a16="http://schemas.microsoft.com/office/drawing/2014/main" id="{59BC2487-2C36-CEC3-379F-AE20074745E9}"/>
              </a:ext>
            </a:extLst>
          </p:cNvPr>
          <p:cNvGrpSpPr/>
          <p:nvPr/>
        </p:nvGrpSpPr>
        <p:grpSpPr>
          <a:xfrm>
            <a:off x="2584871" y="5579245"/>
            <a:ext cx="1609395" cy="622255"/>
            <a:chOff x="3777151" y="5579245"/>
            <a:chExt cx="1609395" cy="622255"/>
          </a:xfrm>
        </p:grpSpPr>
        <p:grpSp>
          <p:nvGrpSpPr>
            <p:cNvPr id="302" name="Group 301">
              <a:extLst>
                <a:ext uri="{FF2B5EF4-FFF2-40B4-BE49-F238E27FC236}">
                  <a16:creationId xmlns:a16="http://schemas.microsoft.com/office/drawing/2014/main" id="{C78F7859-95F4-F014-949D-0B2816CF7C17}"/>
                </a:ext>
              </a:extLst>
            </p:cNvPr>
            <p:cNvGrpSpPr/>
            <p:nvPr/>
          </p:nvGrpSpPr>
          <p:grpSpPr>
            <a:xfrm>
              <a:off x="3911036" y="5590977"/>
              <a:ext cx="632165" cy="610523"/>
              <a:chOff x="3564090" y="4953844"/>
              <a:chExt cx="447015" cy="744802"/>
            </a:xfrm>
          </p:grpSpPr>
          <p:sp>
            <p:nvSpPr>
              <p:cNvPr id="304" name="TextBox 303">
                <a:extLst>
                  <a:ext uri="{FF2B5EF4-FFF2-40B4-BE49-F238E27FC236}">
                    <a16:creationId xmlns:a16="http://schemas.microsoft.com/office/drawing/2014/main" id="{5A384F68-0CB2-5820-4572-255266F8B940}"/>
                  </a:ext>
                </a:extLst>
              </p:cNvPr>
              <p:cNvSpPr txBox="1"/>
              <p:nvPr/>
            </p:nvSpPr>
            <p:spPr>
              <a:xfrm>
                <a:off x="3576743" y="5323176"/>
                <a:ext cx="434362" cy="375470"/>
              </a:xfrm>
              <a:prstGeom prst="rect">
                <a:avLst/>
              </a:prstGeom>
              <a:noFill/>
            </p:spPr>
            <p:txBody>
              <a:bodyPr wrap="none" rtlCol="0">
                <a:spAutoFit/>
              </a:bodyPr>
              <a:lstStyle/>
              <a:p>
                <a:r>
                  <a:rPr lang="en-US" sz="1400" b="1" dirty="0"/>
                  <a:t>LF=27</a:t>
                </a:r>
                <a:endParaRPr lang="en-US" sz="1200" b="1" dirty="0"/>
              </a:p>
            </p:txBody>
          </p:sp>
          <p:sp>
            <p:nvSpPr>
              <p:cNvPr id="305" name="TextBox 304">
                <a:extLst>
                  <a:ext uri="{FF2B5EF4-FFF2-40B4-BE49-F238E27FC236}">
                    <a16:creationId xmlns:a16="http://schemas.microsoft.com/office/drawing/2014/main" id="{20C07805-8C10-2D3B-A35A-21BBF954B852}"/>
                  </a:ext>
                </a:extLst>
              </p:cNvPr>
              <p:cNvSpPr txBox="1"/>
              <p:nvPr/>
            </p:nvSpPr>
            <p:spPr>
              <a:xfrm>
                <a:off x="3564090" y="4953844"/>
                <a:ext cx="436629" cy="375470"/>
              </a:xfrm>
              <a:prstGeom prst="rect">
                <a:avLst/>
              </a:prstGeom>
              <a:noFill/>
            </p:spPr>
            <p:txBody>
              <a:bodyPr wrap="none" rtlCol="0">
                <a:spAutoFit/>
              </a:bodyPr>
              <a:lstStyle/>
              <a:p>
                <a:r>
                  <a:rPr lang="en-US" sz="1400" b="1" dirty="0"/>
                  <a:t>LS=25</a:t>
                </a:r>
              </a:p>
            </p:txBody>
          </p:sp>
        </p:grpSp>
        <p:sp>
          <p:nvSpPr>
            <p:cNvPr id="303" name="Rectangle 302">
              <a:extLst>
                <a:ext uri="{FF2B5EF4-FFF2-40B4-BE49-F238E27FC236}">
                  <a16:creationId xmlns:a16="http://schemas.microsoft.com/office/drawing/2014/main" id="{1533CBBD-9D32-3E31-6C1E-23FFE6CF1CF9}"/>
                </a:ext>
              </a:extLst>
            </p:cNvPr>
            <p:cNvSpPr/>
            <p:nvPr/>
          </p:nvSpPr>
          <p:spPr>
            <a:xfrm>
              <a:off x="3777151" y="5579245"/>
              <a:ext cx="1609395" cy="5613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6" name="Group 305">
            <a:extLst>
              <a:ext uri="{FF2B5EF4-FFF2-40B4-BE49-F238E27FC236}">
                <a16:creationId xmlns:a16="http://schemas.microsoft.com/office/drawing/2014/main" id="{936FF9FF-76FA-7022-6AFB-E7ADA2DED941}"/>
              </a:ext>
            </a:extLst>
          </p:cNvPr>
          <p:cNvGrpSpPr/>
          <p:nvPr/>
        </p:nvGrpSpPr>
        <p:grpSpPr>
          <a:xfrm>
            <a:off x="5170804" y="15889"/>
            <a:ext cx="2935643" cy="6680996"/>
            <a:chOff x="1208248" y="114132"/>
            <a:chExt cx="2935643" cy="6680996"/>
          </a:xfrm>
        </p:grpSpPr>
        <p:sp>
          <p:nvSpPr>
            <p:cNvPr id="307" name="TextBox 306">
              <a:extLst>
                <a:ext uri="{FF2B5EF4-FFF2-40B4-BE49-F238E27FC236}">
                  <a16:creationId xmlns:a16="http://schemas.microsoft.com/office/drawing/2014/main" id="{EE797A47-A9BE-788E-8807-9A13F371E216}"/>
                </a:ext>
              </a:extLst>
            </p:cNvPr>
            <p:cNvSpPr txBox="1"/>
            <p:nvPr/>
          </p:nvSpPr>
          <p:spPr>
            <a:xfrm>
              <a:off x="2052209" y="238013"/>
              <a:ext cx="761565" cy="346813"/>
            </a:xfrm>
            <a:prstGeom prst="rect">
              <a:avLst/>
            </a:prstGeom>
            <a:noFill/>
          </p:spPr>
          <p:txBody>
            <a:bodyPr wrap="none" rtlCol="0">
              <a:spAutoFit/>
            </a:bodyPr>
            <a:lstStyle/>
            <a:p>
              <a:r>
                <a:rPr lang="en-US" dirty="0"/>
                <a:t>model</a:t>
              </a:r>
            </a:p>
          </p:txBody>
        </p:sp>
        <p:sp>
          <p:nvSpPr>
            <p:cNvPr id="308" name="TextBox 307">
              <a:extLst>
                <a:ext uri="{FF2B5EF4-FFF2-40B4-BE49-F238E27FC236}">
                  <a16:creationId xmlns:a16="http://schemas.microsoft.com/office/drawing/2014/main" id="{95DF4481-9F63-CB87-18C7-621CE485DF23}"/>
                </a:ext>
              </a:extLst>
            </p:cNvPr>
            <p:cNvSpPr txBox="1"/>
            <p:nvPr/>
          </p:nvSpPr>
          <p:spPr>
            <a:xfrm>
              <a:off x="2079646" y="887575"/>
              <a:ext cx="1125777" cy="346813"/>
            </a:xfrm>
            <a:prstGeom prst="rect">
              <a:avLst/>
            </a:prstGeom>
            <a:noFill/>
          </p:spPr>
          <p:txBody>
            <a:bodyPr wrap="none" rtlCol="0">
              <a:spAutoFit/>
            </a:bodyPr>
            <a:lstStyle/>
            <a:p>
              <a:r>
                <a:rPr lang="en-US" dirty="0"/>
                <a:t>Simple </a:t>
              </a:r>
              <a:r>
                <a:rPr lang="en-US" dirty="0" err="1"/>
                <a:t>gui</a:t>
              </a:r>
              <a:endParaRPr lang="en-US" dirty="0"/>
            </a:p>
          </p:txBody>
        </p:sp>
        <p:sp>
          <p:nvSpPr>
            <p:cNvPr id="309" name="TextBox 308">
              <a:extLst>
                <a:ext uri="{FF2B5EF4-FFF2-40B4-BE49-F238E27FC236}">
                  <a16:creationId xmlns:a16="http://schemas.microsoft.com/office/drawing/2014/main" id="{9B958807-8B47-0BE7-6D1D-775607F3F91D}"/>
                </a:ext>
              </a:extLst>
            </p:cNvPr>
            <p:cNvSpPr txBox="1"/>
            <p:nvPr/>
          </p:nvSpPr>
          <p:spPr>
            <a:xfrm>
              <a:off x="2157325" y="1599465"/>
              <a:ext cx="1615604" cy="346813"/>
            </a:xfrm>
            <a:prstGeom prst="rect">
              <a:avLst/>
            </a:prstGeom>
            <a:noFill/>
          </p:spPr>
          <p:txBody>
            <a:bodyPr wrap="none" rtlCol="0">
              <a:spAutoFit/>
            </a:bodyPr>
            <a:lstStyle/>
            <a:p>
              <a:r>
                <a:rPr lang="en-US" dirty="0"/>
                <a:t>Simple backend</a:t>
              </a:r>
            </a:p>
          </p:txBody>
        </p:sp>
        <p:sp>
          <p:nvSpPr>
            <p:cNvPr id="310" name="TextBox 309">
              <a:extLst>
                <a:ext uri="{FF2B5EF4-FFF2-40B4-BE49-F238E27FC236}">
                  <a16:creationId xmlns:a16="http://schemas.microsoft.com/office/drawing/2014/main" id="{38B1C275-3FFA-EE42-7E9E-AE56280284F7}"/>
                </a:ext>
              </a:extLst>
            </p:cNvPr>
            <p:cNvSpPr txBox="1"/>
            <p:nvPr/>
          </p:nvSpPr>
          <p:spPr>
            <a:xfrm>
              <a:off x="2052209" y="2283646"/>
              <a:ext cx="1240824" cy="346813"/>
            </a:xfrm>
            <a:prstGeom prst="rect">
              <a:avLst/>
            </a:prstGeom>
            <a:noFill/>
          </p:spPr>
          <p:txBody>
            <a:bodyPr wrap="none" rtlCol="0">
              <a:spAutoFit/>
            </a:bodyPr>
            <a:lstStyle/>
            <a:p>
              <a:r>
                <a:rPr lang="en-US" dirty="0"/>
                <a:t>Try connect</a:t>
              </a:r>
            </a:p>
          </p:txBody>
        </p:sp>
        <p:sp>
          <p:nvSpPr>
            <p:cNvPr id="311" name="TextBox 310">
              <a:extLst>
                <a:ext uri="{FF2B5EF4-FFF2-40B4-BE49-F238E27FC236}">
                  <a16:creationId xmlns:a16="http://schemas.microsoft.com/office/drawing/2014/main" id="{35F8E00B-F947-68E9-9FBA-4FA073019CCE}"/>
                </a:ext>
              </a:extLst>
            </p:cNvPr>
            <p:cNvSpPr txBox="1"/>
            <p:nvPr/>
          </p:nvSpPr>
          <p:spPr>
            <a:xfrm>
              <a:off x="2008805" y="2950490"/>
              <a:ext cx="1267461" cy="346813"/>
            </a:xfrm>
            <a:prstGeom prst="rect">
              <a:avLst/>
            </a:prstGeom>
            <a:noFill/>
          </p:spPr>
          <p:txBody>
            <a:bodyPr wrap="none" rtlCol="0">
              <a:spAutoFit/>
            </a:bodyPr>
            <a:lstStyle/>
            <a:p>
              <a:r>
                <a:rPr lang="en-US" dirty="0"/>
                <a:t>Improve </a:t>
              </a:r>
              <a:r>
                <a:rPr lang="en-US" dirty="0" err="1"/>
                <a:t>gui</a:t>
              </a:r>
              <a:endParaRPr lang="en-US" dirty="0"/>
            </a:p>
          </p:txBody>
        </p:sp>
        <p:sp>
          <p:nvSpPr>
            <p:cNvPr id="312" name="TextBox 311">
              <a:extLst>
                <a:ext uri="{FF2B5EF4-FFF2-40B4-BE49-F238E27FC236}">
                  <a16:creationId xmlns:a16="http://schemas.microsoft.com/office/drawing/2014/main" id="{83109B0F-C60A-20FA-8DED-04EB34781867}"/>
                </a:ext>
              </a:extLst>
            </p:cNvPr>
            <p:cNvSpPr txBox="1"/>
            <p:nvPr/>
          </p:nvSpPr>
          <p:spPr>
            <a:xfrm>
              <a:off x="2052209" y="4363361"/>
              <a:ext cx="1757287" cy="346813"/>
            </a:xfrm>
            <a:prstGeom prst="rect">
              <a:avLst/>
            </a:prstGeom>
            <a:noFill/>
          </p:spPr>
          <p:txBody>
            <a:bodyPr wrap="none" rtlCol="0">
              <a:spAutoFit/>
            </a:bodyPr>
            <a:lstStyle/>
            <a:p>
              <a:r>
                <a:rPr lang="en-US" dirty="0"/>
                <a:t>Improve backend</a:t>
              </a:r>
            </a:p>
          </p:txBody>
        </p:sp>
        <p:sp>
          <p:nvSpPr>
            <p:cNvPr id="313" name="TextBox 312">
              <a:extLst>
                <a:ext uri="{FF2B5EF4-FFF2-40B4-BE49-F238E27FC236}">
                  <a16:creationId xmlns:a16="http://schemas.microsoft.com/office/drawing/2014/main" id="{E8A2CB06-7FFB-2839-2254-3EE6DBA16973}"/>
                </a:ext>
              </a:extLst>
            </p:cNvPr>
            <p:cNvSpPr txBox="1"/>
            <p:nvPr/>
          </p:nvSpPr>
          <p:spPr>
            <a:xfrm>
              <a:off x="2065284" y="3656475"/>
              <a:ext cx="2078607" cy="346813"/>
            </a:xfrm>
            <a:prstGeom prst="rect">
              <a:avLst/>
            </a:prstGeom>
            <a:noFill/>
          </p:spPr>
          <p:txBody>
            <a:bodyPr wrap="none" rtlCol="0">
              <a:spAutoFit/>
            </a:bodyPr>
            <a:lstStyle/>
            <a:p>
              <a:r>
                <a:rPr lang="en-US" dirty="0"/>
                <a:t>Improve data storing</a:t>
              </a:r>
            </a:p>
          </p:txBody>
        </p:sp>
        <p:sp>
          <p:nvSpPr>
            <p:cNvPr id="314" name="TextBox 313">
              <a:extLst>
                <a:ext uri="{FF2B5EF4-FFF2-40B4-BE49-F238E27FC236}">
                  <a16:creationId xmlns:a16="http://schemas.microsoft.com/office/drawing/2014/main" id="{F22695F4-0FDC-FC14-A3C7-6AE761A1CE0C}"/>
                </a:ext>
              </a:extLst>
            </p:cNvPr>
            <p:cNvSpPr txBox="1"/>
            <p:nvPr/>
          </p:nvSpPr>
          <p:spPr>
            <a:xfrm>
              <a:off x="2027777" y="5039428"/>
              <a:ext cx="1274901" cy="369332"/>
            </a:xfrm>
            <a:prstGeom prst="rect">
              <a:avLst/>
            </a:prstGeom>
            <a:noFill/>
          </p:spPr>
          <p:txBody>
            <a:bodyPr wrap="none" rtlCol="0">
              <a:spAutoFit/>
            </a:bodyPr>
            <a:lstStyle/>
            <a:p>
              <a:r>
                <a:rPr lang="en-US" dirty="0"/>
                <a:t>Organize all</a:t>
              </a:r>
            </a:p>
          </p:txBody>
        </p:sp>
        <p:sp>
          <p:nvSpPr>
            <p:cNvPr id="315" name="TextBox 314">
              <a:extLst>
                <a:ext uri="{FF2B5EF4-FFF2-40B4-BE49-F238E27FC236}">
                  <a16:creationId xmlns:a16="http://schemas.microsoft.com/office/drawing/2014/main" id="{66810087-D6AF-B4A2-C841-4D9AE3AE9091}"/>
                </a:ext>
              </a:extLst>
            </p:cNvPr>
            <p:cNvSpPr txBox="1"/>
            <p:nvPr/>
          </p:nvSpPr>
          <p:spPr>
            <a:xfrm>
              <a:off x="1955118" y="5736190"/>
              <a:ext cx="1620059" cy="369332"/>
            </a:xfrm>
            <a:prstGeom prst="rect">
              <a:avLst/>
            </a:prstGeom>
            <a:noFill/>
          </p:spPr>
          <p:txBody>
            <a:bodyPr wrap="none" rtlCol="0">
              <a:spAutoFit/>
            </a:bodyPr>
            <a:lstStyle/>
            <a:p>
              <a:r>
                <a:rPr lang="en-US" dirty="0"/>
                <a:t>Training for ppt</a:t>
              </a:r>
            </a:p>
          </p:txBody>
        </p:sp>
        <p:grpSp>
          <p:nvGrpSpPr>
            <p:cNvPr id="316" name="Group 315">
              <a:extLst>
                <a:ext uri="{FF2B5EF4-FFF2-40B4-BE49-F238E27FC236}">
                  <a16:creationId xmlns:a16="http://schemas.microsoft.com/office/drawing/2014/main" id="{3F0A9494-45B5-D919-2B9C-10C6AE6C0690}"/>
                </a:ext>
              </a:extLst>
            </p:cNvPr>
            <p:cNvGrpSpPr/>
            <p:nvPr/>
          </p:nvGrpSpPr>
          <p:grpSpPr>
            <a:xfrm>
              <a:off x="1208248" y="114132"/>
              <a:ext cx="921568" cy="6680996"/>
              <a:chOff x="1179985" y="-261017"/>
              <a:chExt cx="987775" cy="7160972"/>
            </a:xfrm>
          </p:grpSpPr>
          <p:sp>
            <p:nvSpPr>
              <p:cNvPr id="317" name="Flowchart: Connector 316">
                <a:extLst>
                  <a:ext uri="{FF2B5EF4-FFF2-40B4-BE49-F238E27FC236}">
                    <a16:creationId xmlns:a16="http://schemas.microsoft.com/office/drawing/2014/main" id="{D0E684FF-B3AC-50CF-FB6D-A48ADCFA0ED0}"/>
                  </a:ext>
                </a:extLst>
              </p:cNvPr>
              <p:cNvSpPr/>
              <p:nvPr/>
            </p:nvSpPr>
            <p:spPr>
              <a:xfrm>
                <a:off x="1356814" y="-26101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8" name="Flowchart: Connector 317">
                <a:extLst>
                  <a:ext uri="{FF2B5EF4-FFF2-40B4-BE49-F238E27FC236}">
                    <a16:creationId xmlns:a16="http://schemas.microsoft.com/office/drawing/2014/main" id="{667A9B0D-0D96-CDF4-4BB6-15F1E42DF7CD}"/>
                  </a:ext>
                </a:extLst>
              </p:cNvPr>
              <p:cNvSpPr/>
              <p:nvPr/>
            </p:nvSpPr>
            <p:spPr>
              <a:xfrm>
                <a:off x="1356814" y="47692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9" name="Flowchart: Connector 318">
                <a:extLst>
                  <a:ext uri="{FF2B5EF4-FFF2-40B4-BE49-F238E27FC236}">
                    <a16:creationId xmlns:a16="http://schemas.microsoft.com/office/drawing/2014/main" id="{1422397C-7D6C-41EE-6E53-0E9459325104}"/>
                  </a:ext>
                </a:extLst>
              </p:cNvPr>
              <p:cNvSpPr/>
              <p:nvPr/>
            </p:nvSpPr>
            <p:spPr>
              <a:xfrm>
                <a:off x="1356814" y="121485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0" name="Flowchart: Connector 319">
                <a:extLst>
                  <a:ext uri="{FF2B5EF4-FFF2-40B4-BE49-F238E27FC236}">
                    <a16:creationId xmlns:a16="http://schemas.microsoft.com/office/drawing/2014/main" id="{459709D9-47A6-31A9-E0D3-230004EE9C22}"/>
                  </a:ext>
                </a:extLst>
              </p:cNvPr>
              <p:cNvSpPr/>
              <p:nvPr/>
            </p:nvSpPr>
            <p:spPr>
              <a:xfrm>
                <a:off x="1356814" y="1952794"/>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1" name="Flowchart: Connector 320">
                <a:extLst>
                  <a:ext uri="{FF2B5EF4-FFF2-40B4-BE49-F238E27FC236}">
                    <a16:creationId xmlns:a16="http://schemas.microsoft.com/office/drawing/2014/main" id="{D9226B33-8855-ADE0-49F9-21C324CACEFA}"/>
                  </a:ext>
                </a:extLst>
              </p:cNvPr>
              <p:cNvSpPr/>
              <p:nvPr/>
            </p:nvSpPr>
            <p:spPr>
              <a:xfrm>
                <a:off x="1356814" y="269073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2" name="Flowchart: Connector 321">
                <a:extLst>
                  <a:ext uri="{FF2B5EF4-FFF2-40B4-BE49-F238E27FC236}">
                    <a16:creationId xmlns:a16="http://schemas.microsoft.com/office/drawing/2014/main" id="{CDD806EA-B3B1-44FF-2963-E7EE36E85E8B}"/>
                  </a:ext>
                </a:extLst>
              </p:cNvPr>
              <p:cNvSpPr/>
              <p:nvPr/>
            </p:nvSpPr>
            <p:spPr>
              <a:xfrm>
                <a:off x="1356814" y="342866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3" name="Flowchart: Connector 322">
                <a:extLst>
                  <a:ext uri="{FF2B5EF4-FFF2-40B4-BE49-F238E27FC236}">
                    <a16:creationId xmlns:a16="http://schemas.microsoft.com/office/drawing/2014/main" id="{C7AFDB90-874D-FB1C-A80D-92050D269294}"/>
                  </a:ext>
                </a:extLst>
              </p:cNvPr>
              <p:cNvSpPr/>
              <p:nvPr/>
            </p:nvSpPr>
            <p:spPr>
              <a:xfrm>
                <a:off x="1356814" y="416660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24" name="Straight Arrow Connector 323">
                <a:extLst>
                  <a:ext uri="{FF2B5EF4-FFF2-40B4-BE49-F238E27FC236}">
                    <a16:creationId xmlns:a16="http://schemas.microsoft.com/office/drawing/2014/main" id="{6A57DD75-14DF-6AFE-3059-397484D300C1}"/>
                  </a:ext>
                </a:extLst>
              </p:cNvPr>
              <p:cNvCxnSpPr>
                <a:cxnSpLocks/>
                <a:stCxn id="317" idx="4"/>
                <a:endCxn id="318" idx="0"/>
              </p:cNvCxnSpPr>
              <p:nvPr/>
            </p:nvCxnSpPr>
            <p:spPr>
              <a:xfrm>
                <a:off x="1655515" y="300117"/>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a:extLst>
                  <a:ext uri="{FF2B5EF4-FFF2-40B4-BE49-F238E27FC236}">
                    <a16:creationId xmlns:a16="http://schemas.microsoft.com/office/drawing/2014/main" id="{C405FC63-F36C-CF73-95B1-0DAB39EACA66}"/>
                  </a:ext>
                </a:extLst>
              </p:cNvPr>
              <p:cNvCxnSpPr>
                <a:cxnSpLocks/>
              </p:cNvCxnSpPr>
              <p:nvPr/>
            </p:nvCxnSpPr>
            <p:spPr>
              <a:xfrm>
                <a:off x="1655515" y="1037714"/>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6" name="Straight Arrow Connector 325">
                <a:extLst>
                  <a:ext uri="{FF2B5EF4-FFF2-40B4-BE49-F238E27FC236}">
                    <a16:creationId xmlns:a16="http://schemas.microsoft.com/office/drawing/2014/main" id="{3F911937-7F86-1DA4-D8E4-5300337B7BA3}"/>
                  </a:ext>
                </a:extLst>
              </p:cNvPr>
              <p:cNvCxnSpPr>
                <a:cxnSpLocks/>
              </p:cNvCxnSpPr>
              <p:nvPr/>
            </p:nvCxnSpPr>
            <p:spPr>
              <a:xfrm>
                <a:off x="1655515" y="1775991"/>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7" name="Straight Arrow Connector 326">
                <a:extLst>
                  <a:ext uri="{FF2B5EF4-FFF2-40B4-BE49-F238E27FC236}">
                    <a16:creationId xmlns:a16="http://schemas.microsoft.com/office/drawing/2014/main" id="{4E8DF5C1-E773-13D1-F099-D337F3D7898D}"/>
                  </a:ext>
                </a:extLst>
              </p:cNvPr>
              <p:cNvCxnSpPr>
                <a:cxnSpLocks/>
              </p:cNvCxnSpPr>
              <p:nvPr/>
            </p:nvCxnSpPr>
            <p:spPr>
              <a:xfrm>
                <a:off x="1655515" y="2513928"/>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a:extLst>
                  <a:ext uri="{FF2B5EF4-FFF2-40B4-BE49-F238E27FC236}">
                    <a16:creationId xmlns:a16="http://schemas.microsoft.com/office/drawing/2014/main" id="{EB1D3162-8C73-48B5-4447-83AA5F1D82D4}"/>
                  </a:ext>
                </a:extLst>
              </p:cNvPr>
              <p:cNvCxnSpPr>
                <a:cxnSpLocks/>
              </p:cNvCxnSpPr>
              <p:nvPr/>
            </p:nvCxnSpPr>
            <p:spPr>
              <a:xfrm>
                <a:off x="1655515" y="3251865"/>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9" name="Straight Arrow Connector 328">
                <a:extLst>
                  <a:ext uri="{FF2B5EF4-FFF2-40B4-BE49-F238E27FC236}">
                    <a16:creationId xmlns:a16="http://schemas.microsoft.com/office/drawing/2014/main" id="{E6A6658E-F620-394F-83D2-EAAEC78A8231}"/>
                  </a:ext>
                </a:extLst>
              </p:cNvPr>
              <p:cNvCxnSpPr>
                <a:cxnSpLocks/>
              </p:cNvCxnSpPr>
              <p:nvPr/>
            </p:nvCxnSpPr>
            <p:spPr>
              <a:xfrm>
                <a:off x="1654591" y="398980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0" name="Straight Arrow Connector 329">
                <a:extLst>
                  <a:ext uri="{FF2B5EF4-FFF2-40B4-BE49-F238E27FC236}">
                    <a16:creationId xmlns:a16="http://schemas.microsoft.com/office/drawing/2014/main" id="{857EF7E6-ED59-0D1E-F7DB-AD155D4E2A5E}"/>
                  </a:ext>
                </a:extLst>
              </p:cNvPr>
              <p:cNvCxnSpPr>
                <a:cxnSpLocks/>
              </p:cNvCxnSpPr>
              <p:nvPr/>
            </p:nvCxnSpPr>
            <p:spPr>
              <a:xfrm>
                <a:off x="1654591" y="472773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31" name="TextBox 330">
                <a:extLst>
                  <a:ext uri="{FF2B5EF4-FFF2-40B4-BE49-F238E27FC236}">
                    <a16:creationId xmlns:a16="http://schemas.microsoft.com/office/drawing/2014/main" id="{C6D20843-4FF9-A3D3-9C29-2AF77FBF972D}"/>
                  </a:ext>
                </a:extLst>
              </p:cNvPr>
              <p:cNvSpPr txBox="1"/>
              <p:nvPr/>
            </p:nvSpPr>
            <p:spPr>
              <a:xfrm>
                <a:off x="1490970" y="-211453"/>
                <a:ext cx="365806" cy="461665"/>
              </a:xfrm>
              <a:prstGeom prst="rect">
                <a:avLst/>
              </a:prstGeom>
              <a:noFill/>
            </p:spPr>
            <p:txBody>
              <a:bodyPr wrap="none" rtlCol="0">
                <a:spAutoFit/>
              </a:bodyPr>
              <a:lstStyle/>
              <a:p>
                <a:r>
                  <a:rPr lang="en-US" sz="2400" dirty="0"/>
                  <a:t>A</a:t>
                </a:r>
              </a:p>
            </p:txBody>
          </p:sp>
          <p:sp>
            <p:nvSpPr>
              <p:cNvPr id="332" name="TextBox 331">
                <a:extLst>
                  <a:ext uri="{FF2B5EF4-FFF2-40B4-BE49-F238E27FC236}">
                    <a16:creationId xmlns:a16="http://schemas.microsoft.com/office/drawing/2014/main" id="{740FB449-1A9E-AC47-0F37-71997C602441}"/>
                  </a:ext>
                </a:extLst>
              </p:cNvPr>
              <p:cNvSpPr txBox="1"/>
              <p:nvPr/>
            </p:nvSpPr>
            <p:spPr>
              <a:xfrm>
                <a:off x="1488565" y="527869"/>
                <a:ext cx="370615" cy="461665"/>
              </a:xfrm>
              <a:prstGeom prst="rect">
                <a:avLst/>
              </a:prstGeom>
              <a:noFill/>
            </p:spPr>
            <p:txBody>
              <a:bodyPr wrap="none" rtlCol="0">
                <a:spAutoFit/>
              </a:bodyPr>
              <a:lstStyle/>
              <a:p>
                <a:r>
                  <a:rPr lang="en-US" sz="2400" dirty="0"/>
                  <a:t>B</a:t>
                </a:r>
              </a:p>
            </p:txBody>
          </p:sp>
          <p:sp>
            <p:nvSpPr>
              <p:cNvPr id="333" name="TextBox 332">
                <a:extLst>
                  <a:ext uri="{FF2B5EF4-FFF2-40B4-BE49-F238E27FC236}">
                    <a16:creationId xmlns:a16="http://schemas.microsoft.com/office/drawing/2014/main" id="{365E092E-D8FC-A97F-E181-D487B120767E}"/>
                  </a:ext>
                </a:extLst>
              </p:cNvPr>
              <p:cNvSpPr txBox="1"/>
              <p:nvPr/>
            </p:nvSpPr>
            <p:spPr>
              <a:xfrm>
                <a:off x="1474940" y="1269048"/>
                <a:ext cx="397865" cy="461665"/>
              </a:xfrm>
              <a:prstGeom prst="rect">
                <a:avLst/>
              </a:prstGeom>
              <a:noFill/>
            </p:spPr>
            <p:txBody>
              <a:bodyPr wrap="none" rtlCol="0">
                <a:spAutoFit/>
              </a:bodyPr>
              <a:lstStyle/>
              <a:p>
                <a:pPr algn="l" rtl="0"/>
                <a:r>
                  <a:rPr lang="en-US" sz="2400" dirty="0"/>
                  <a:t>C</a:t>
                </a:r>
              </a:p>
            </p:txBody>
          </p:sp>
          <p:sp>
            <p:nvSpPr>
              <p:cNvPr id="334" name="TextBox 333">
                <a:extLst>
                  <a:ext uri="{FF2B5EF4-FFF2-40B4-BE49-F238E27FC236}">
                    <a16:creationId xmlns:a16="http://schemas.microsoft.com/office/drawing/2014/main" id="{F702AD63-BFCC-AF43-B7A7-AF03615416D3}"/>
                  </a:ext>
                </a:extLst>
              </p:cNvPr>
              <p:cNvSpPr txBox="1"/>
              <p:nvPr/>
            </p:nvSpPr>
            <p:spPr>
              <a:xfrm>
                <a:off x="1490970" y="2748485"/>
                <a:ext cx="365806" cy="461665"/>
              </a:xfrm>
              <a:prstGeom prst="rect">
                <a:avLst/>
              </a:prstGeom>
              <a:noFill/>
            </p:spPr>
            <p:txBody>
              <a:bodyPr wrap="none" rtlCol="0">
                <a:spAutoFit/>
              </a:bodyPr>
              <a:lstStyle/>
              <a:p>
                <a:r>
                  <a:rPr lang="en-US" sz="2400" dirty="0"/>
                  <a:t>E</a:t>
                </a:r>
              </a:p>
            </p:txBody>
          </p:sp>
          <p:sp>
            <p:nvSpPr>
              <p:cNvPr id="335" name="TextBox 334">
                <a:extLst>
                  <a:ext uri="{FF2B5EF4-FFF2-40B4-BE49-F238E27FC236}">
                    <a16:creationId xmlns:a16="http://schemas.microsoft.com/office/drawing/2014/main" id="{2187DC60-ECC4-CCC1-E3F6-31C016BF6268}"/>
                  </a:ext>
                </a:extLst>
              </p:cNvPr>
              <p:cNvSpPr txBox="1"/>
              <p:nvPr/>
            </p:nvSpPr>
            <p:spPr>
              <a:xfrm>
                <a:off x="1475741" y="1989004"/>
                <a:ext cx="396262" cy="461665"/>
              </a:xfrm>
              <a:prstGeom prst="rect">
                <a:avLst/>
              </a:prstGeom>
              <a:noFill/>
            </p:spPr>
            <p:txBody>
              <a:bodyPr wrap="none" rtlCol="0">
                <a:spAutoFit/>
              </a:bodyPr>
              <a:lstStyle/>
              <a:p>
                <a:pPr algn="l" rtl="0"/>
                <a:r>
                  <a:rPr lang="en-US" sz="2400" dirty="0"/>
                  <a:t>D</a:t>
                </a:r>
              </a:p>
            </p:txBody>
          </p:sp>
          <p:sp>
            <p:nvSpPr>
              <p:cNvPr id="336" name="TextBox 335">
                <a:extLst>
                  <a:ext uri="{FF2B5EF4-FFF2-40B4-BE49-F238E27FC236}">
                    <a16:creationId xmlns:a16="http://schemas.microsoft.com/office/drawing/2014/main" id="{19B8BE77-A2AD-B6B9-AB1C-798CCA0503BC}"/>
                  </a:ext>
                </a:extLst>
              </p:cNvPr>
              <p:cNvSpPr txBox="1"/>
              <p:nvPr/>
            </p:nvSpPr>
            <p:spPr>
              <a:xfrm>
                <a:off x="1500588" y="3469505"/>
                <a:ext cx="346570" cy="461665"/>
              </a:xfrm>
              <a:prstGeom prst="rect">
                <a:avLst/>
              </a:prstGeom>
              <a:noFill/>
            </p:spPr>
            <p:txBody>
              <a:bodyPr wrap="none" rtlCol="0">
                <a:spAutoFit/>
              </a:bodyPr>
              <a:lstStyle/>
              <a:p>
                <a:pPr algn="l" rtl="0"/>
                <a:r>
                  <a:rPr lang="en-US" sz="2400" dirty="0"/>
                  <a:t>F</a:t>
                </a:r>
              </a:p>
            </p:txBody>
          </p:sp>
          <p:sp>
            <p:nvSpPr>
              <p:cNvPr id="337" name="TextBox 336">
                <a:extLst>
                  <a:ext uri="{FF2B5EF4-FFF2-40B4-BE49-F238E27FC236}">
                    <a16:creationId xmlns:a16="http://schemas.microsoft.com/office/drawing/2014/main" id="{1D332B19-83A8-E239-993D-EF4995B1DF8D}"/>
                  </a:ext>
                </a:extLst>
              </p:cNvPr>
              <p:cNvSpPr txBox="1"/>
              <p:nvPr/>
            </p:nvSpPr>
            <p:spPr>
              <a:xfrm>
                <a:off x="1472535" y="4196814"/>
                <a:ext cx="402674" cy="461665"/>
              </a:xfrm>
              <a:prstGeom prst="rect">
                <a:avLst/>
              </a:prstGeom>
              <a:noFill/>
            </p:spPr>
            <p:txBody>
              <a:bodyPr wrap="none" rtlCol="0">
                <a:spAutoFit/>
              </a:bodyPr>
              <a:lstStyle/>
              <a:p>
                <a:pPr algn="l" rtl="0"/>
                <a:r>
                  <a:rPr lang="en-US" sz="2400" dirty="0"/>
                  <a:t>G</a:t>
                </a:r>
              </a:p>
            </p:txBody>
          </p:sp>
          <p:sp>
            <p:nvSpPr>
              <p:cNvPr id="338" name="Flowchart: Connector 337">
                <a:extLst>
                  <a:ext uri="{FF2B5EF4-FFF2-40B4-BE49-F238E27FC236}">
                    <a16:creationId xmlns:a16="http://schemas.microsoft.com/office/drawing/2014/main" id="{E8E5F8FE-7C0F-B0AA-07DE-D283E5736180}"/>
                  </a:ext>
                </a:extLst>
              </p:cNvPr>
              <p:cNvSpPr/>
              <p:nvPr/>
            </p:nvSpPr>
            <p:spPr>
              <a:xfrm>
                <a:off x="1356814" y="491713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9" name="Flowchart: Connector 338">
                <a:extLst>
                  <a:ext uri="{FF2B5EF4-FFF2-40B4-BE49-F238E27FC236}">
                    <a16:creationId xmlns:a16="http://schemas.microsoft.com/office/drawing/2014/main" id="{87BD1363-9DAC-7158-96EB-7A6BC0A3C5AF}"/>
                  </a:ext>
                </a:extLst>
              </p:cNvPr>
              <p:cNvSpPr/>
              <p:nvPr/>
            </p:nvSpPr>
            <p:spPr>
              <a:xfrm>
                <a:off x="1356814" y="565507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40" name="Straight Arrow Connector 339">
                <a:extLst>
                  <a:ext uri="{FF2B5EF4-FFF2-40B4-BE49-F238E27FC236}">
                    <a16:creationId xmlns:a16="http://schemas.microsoft.com/office/drawing/2014/main" id="{6E090A93-2519-1FEB-B2EF-E6C0E08E7DD6}"/>
                  </a:ext>
                </a:extLst>
              </p:cNvPr>
              <p:cNvCxnSpPr>
                <a:cxnSpLocks/>
              </p:cNvCxnSpPr>
              <p:nvPr/>
            </p:nvCxnSpPr>
            <p:spPr>
              <a:xfrm>
                <a:off x="1654591" y="5478273"/>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1" name="Straight Arrow Connector 340">
                <a:extLst>
                  <a:ext uri="{FF2B5EF4-FFF2-40B4-BE49-F238E27FC236}">
                    <a16:creationId xmlns:a16="http://schemas.microsoft.com/office/drawing/2014/main" id="{F5907413-ED4F-7DFB-A032-082B2DD191FA}"/>
                  </a:ext>
                </a:extLst>
              </p:cNvPr>
              <p:cNvCxnSpPr>
                <a:cxnSpLocks/>
              </p:cNvCxnSpPr>
              <p:nvPr/>
            </p:nvCxnSpPr>
            <p:spPr>
              <a:xfrm>
                <a:off x="1654591" y="6216210"/>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42" name="TextBox 341">
                <a:extLst>
                  <a:ext uri="{FF2B5EF4-FFF2-40B4-BE49-F238E27FC236}">
                    <a16:creationId xmlns:a16="http://schemas.microsoft.com/office/drawing/2014/main" id="{45DA804C-138B-5F49-CBA2-E949A4C3F014}"/>
                  </a:ext>
                </a:extLst>
              </p:cNvPr>
              <p:cNvSpPr txBox="1"/>
              <p:nvPr/>
            </p:nvSpPr>
            <p:spPr>
              <a:xfrm>
                <a:off x="1468528" y="4957977"/>
                <a:ext cx="410690" cy="461665"/>
              </a:xfrm>
              <a:prstGeom prst="rect">
                <a:avLst/>
              </a:prstGeom>
              <a:noFill/>
            </p:spPr>
            <p:txBody>
              <a:bodyPr wrap="none" rtlCol="0">
                <a:spAutoFit/>
              </a:bodyPr>
              <a:lstStyle/>
              <a:p>
                <a:pPr algn="l" rtl="0"/>
                <a:r>
                  <a:rPr lang="en-US" sz="2400" dirty="0"/>
                  <a:t>O</a:t>
                </a:r>
              </a:p>
            </p:txBody>
          </p:sp>
          <p:sp>
            <p:nvSpPr>
              <p:cNvPr id="343" name="TextBox 342">
                <a:extLst>
                  <a:ext uri="{FF2B5EF4-FFF2-40B4-BE49-F238E27FC236}">
                    <a16:creationId xmlns:a16="http://schemas.microsoft.com/office/drawing/2014/main" id="{9D57C83A-D109-D247-7423-10B7E8E9761C}"/>
                  </a:ext>
                </a:extLst>
              </p:cNvPr>
              <p:cNvSpPr txBox="1"/>
              <p:nvPr/>
            </p:nvSpPr>
            <p:spPr>
              <a:xfrm>
                <a:off x="1507801" y="5685285"/>
                <a:ext cx="332142" cy="461665"/>
              </a:xfrm>
              <a:prstGeom prst="rect">
                <a:avLst/>
              </a:prstGeom>
              <a:noFill/>
            </p:spPr>
            <p:txBody>
              <a:bodyPr wrap="none" rtlCol="0">
                <a:spAutoFit/>
              </a:bodyPr>
              <a:lstStyle/>
              <a:p>
                <a:pPr algn="l" rtl="0"/>
                <a:r>
                  <a:rPr lang="en-US" sz="2400" dirty="0"/>
                  <a:t>T</a:t>
                </a:r>
              </a:p>
            </p:txBody>
          </p:sp>
          <p:sp>
            <p:nvSpPr>
              <p:cNvPr id="344" name="Flowchart: Process 343">
                <a:extLst>
                  <a:ext uri="{FF2B5EF4-FFF2-40B4-BE49-F238E27FC236}">
                    <a16:creationId xmlns:a16="http://schemas.microsoft.com/office/drawing/2014/main" id="{61D872DC-5B94-EB65-E280-211585C7C664}"/>
                  </a:ext>
                </a:extLst>
              </p:cNvPr>
              <p:cNvSpPr/>
              <p:nvPr/>
            </p:nvSpPr>
            <p:spPr>
              <a:xfrm>
                <a:off x="1179985" y="6393012"/>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grpSp>
      </p:grpSp>
    </p:spTree>
    <p:extLst>
      <p:ext uri="{BB962C8B-B14F-4D97-AF65-F5344CB8AC3E}">
        <p14:creationId xmlns:p14="http://schemas.microsoft.com/office/powerpoint/2010/main" val="1207428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D60F7-F8A2-D72F-BBFD-637E31639BF2}"/>
            </a:ext>
          </a:extLst>
        </p:cNvPr>
        <p:cNvGrpSpPr/>
        <p:nvPr/>
      </p:nvGrpSpPr>
      <p:grpSpPr>
        <a:xfrm>
          <a:off x="0" y="0"/>
          <a:ext cx="0" cy="0"/>
          <a:chOff x="0" y="0"/>
          <a:chExt cx="0" cy="0"/>
        </a:xfrm>
      </p:grpSpPr>
      <p:pic>
        <p:nvPicPr>
          <p:cNvPr id="110" name="Graphic 109" descr="School boy">
            <a:extLst>
              <a:ext uri="{FF2B5EF4-FFF2-40B4-BE49-F238E27FC236}">
                <a16:creationId xmlns:a16="http://schemas.microsoft.com/office/drawing/2014/main" id="{8EE49D43-5213-C36E-488F-4603F5BF21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6350" y="2428881"/>
            <a:ext cx="2019299" cy="2019299"/>
          </a:xfrm>
          <a:prstGeom prst="rect">
            <a:avLst/>
          </a:prstGeom>
        </p:spPr>
      </p:pic>
      <p:pic>
        <p:nvPicPr>
          <p:cNvPr id="112" name="Graphic 111" descr="Question mark">
            <a:extLst>
              <a:ext uri="{FF2B5EF4-FFF2-40B4-BE49-F238E27FC236}">
                <a16:creationId xmlns:a16="http://schemas.microsoft.com/office/drawing/2014/main" id="{533BB809-7C6B-70EE-C080-AADA99F6BB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4181">
            <a:off x="6095316" y="1720958"/>
            <a:ext cx="914400" cy="914400"/>
          </a:xfrm>
          <a:prstGeom prst="rect">
            <a:avLst/>
          </a:prstGeom>
        </p:spPr>
      </p:pic>
      <p:sp>
        <p:nvSpPr>
          <p:cNvPr id="118" name="Rectangle 117">
            <a:extLst>
              <a:ext uri="{FF2B5EF4-FFF2-40B4-BE49-F238E27FC236}">
                <a16:creationId xmlns:a16="http://schemas.microsoft.com/office/drawing/2014/main" id="{2AC36412-6B41-1695-789E-8EA8FF9D3587}"/>
              </a:ext>
            </a:extLst>
          </p:cNvPr>
          <p:cNvSpPr/>
          <p:nvPr/>
        </p:nvSpPr>
        <p:spPr>
          <a:xfrm rot="5400000">
            <a:off x="17075560" y="2417200"/>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6C235225-5E87-D669-73C3-CCCEA9D6F2B2}"/>
              </a:ext>
            </a:extLst>
          </p:cNvPr>
          <p:cNvSpPr/>
          <p:nvPr/>
        </p:nvSpPr>
        <p:spPr>
          <a:xfrm rot="5400000">
            <a:off x="17075560" y="397900"/>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1F4499FD-31A3-ABA7-0397-EE762394D3D8}"/>
              </a:ext>
            </a:extLst>
          </p:cNvPr>
          <p:cNvSpPr/>
          <p:nvPr/>
        </p:nvSpPr>
        <p:spPr>
          <a:xfrm rot="5400000">
            <a:off x="17075560" y="4436500"/>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Rectangle: Single Corner Snipped 147">
            <a:extLst>
              <a:ext uri="{FF2B5EF4-FFF2-40B4-BE49-F238E27FC236}">
                <a16:creationId xmlns:a16="http://schemas.microsoft.com/office/drawing/2014/main" id="{E679D7B2-077C-D65D-5AC1-411703899759}"/>
              </a:ext>
            </a:extLst>
          </p:cNvPr>
          <p:cNvSpPr/>
          <p:nvPr/>
        </p:nvSpPr>
        <p:spPr>
          <a:xfrm rot="16200000">
            <a:off x="13017911" y="358228"/>
            <a:ext cx="2019299"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Rectangle 148">
            <a:extLst>
              <a:ext uri="{FF2B5EF4-FFF2-40B4-BE49-F238E27FC236}">
                <a16:creationId xmlns:a16="http://schemas.microsoft.com/office/drawing/2014/main" id="{0483A024-E515-6300-BF88-B85B73870781}"/>
              </a:ext>
            </a:extLst>
          </p:cNvPr>
          <p:cNvSpPr/>
          <p:nvPr/>
        </p:nvSpPr>
        <p:spPr>
          <a:xfrm rot="5400000">
            <a:off x="15037211" y="3582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Rectangle 149">
            <a:extLst>
              <a:ext uri="{FF2B5EF4-FFF2-40B4-BE49-F238E27FC236}">
                <a16:creationId xmlns:a16="http://schemas.microsoft.com/office/drawing/2014/main" id="{6964A2A2-516C-040D-C60C-81C0E2EF6AE3}"/>
              </a:ext>
            </a:extLst>
          </p:cNvPr>
          <p:cNvSpPr/>
          <p:nvPr/>
        </p:nvSpPr>
        <p:spPr>
          <a:xfrm rot="5400000">
            <a:off x="15037211"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Rectangle 150">
            <a:extLst>
              <a:ext uri="{FF2B5EF4-FFF2-40B4-BE49-F238E27FC236}">
                <a16:creationId xmlns:a16="http://schemas.microsoft.com/office/drawing/2014/main" id="{69F1B3F3-B1BA-F05A-4F94-C0D68CD77C5A}"/>
              </a:ext>
            </a:extLst>
          </p:cNvPr>
          <p:cNvSpPr/>
          <p:nvPr/>
        </p:nvSpPr>
        <p:spPr>
          <a:xfrm rot="5400000">
            <a:off x="17056511"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Rectangle 151">
            <a:extLst>
              <a:ext uri="{FF2B5EF4-FFF2-40B4-BE49-F238E27FC236}">
                <a16:creationId xmlns:a16="http://schemas.microsoft.com/office/drawing/2014/main" id="{3ADF7C54-A5F6-78CB-96F3-EBCB0AEA7C90}"/>
              </a:ext>
            </a:extLst>
          </p:cNvPr>
          <p:cNvSpPr/>
          <p:nvPr/>
        </p:nvSpPr>
        <p:spPr>
          <a:xfrm rot="5400000">
            <a:off x="13017911"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Rectangle 152">
            <a:extLst>
              <a:ext uri="{FF2B5EF4-FFF2-40B4-BE49-F238E27FC236}">
                <a16:creationId xmlns:a16="http://schemas.microsoft.com/office/drawing/2014/main" id="{2B254F85-E726-991B-2809-0588C4156EBB}"/>
              </a:ext>
            </a:extLst>
          </p:cNvPr>
          <p:cNvSpPr/>
          <p:nvPr/>
        </p:nvSpPr>
        <p:spPr>
          <a:xfrm rot="5400000">
            <a:off x="15037211" y="43968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Rectangle: Single Corner Snipped 153">
            <a:extLst>
              <a:ext uri="{FF2B5EF4-FFF2-40B4-BE49-F238E27FC236}">
                <a16:creationId xmlns:a16="http://schemas.microsoft.com/office/drawing/2014/main" id="{914A92A5-111E-0935-F7DA-D9EE9F732650}"/>
              </a:ext>
            </a:extLst>
          </p:cNvPr>
          <p:cNvSpPr/>
          <p:nvPr/>
        </p:nvSpPr>
        <p:spPr>
          <a:xfrm>
            <a:off x="17056511" y="3582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Rectangle: Single Corner Snipped 154">
            <a:extLst>
              <a:ext uri="{FF2B5EF4-FFF2-40B4-BE49-F238E27FC236}">
                <a16:creationId xmlns:a16="http://schemas.microsoft.com/office/drawing/2014/main" id="{35F1E944-0ADF-C0DD-99FF-1963755BA43E}"/>
              </a:ext>
            </a:extLst>
          </p:cNvPr>
          <p:cNvSpPr/>
          <p:nvPr/>
        </p:nvSpPr>
        <p:spPr>
          <a:xfrm rot="10800000">
            <a:off x="13017911" y="43968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Rectangle: Single Corner Snipped 155">
            <a:extLst>
              <a:ext uri="{FF2B5EF4-FFF2-40B4-BE49-F238E27FC236}">
                <a16:creationId xmlns:a16="http://schemas.microsoft.com/office/drawing/2014/main" id="{EFD9C86B-B64D-688B-35FB-39071F11CFC4}"/>
              </a:ext>
            </a:extLst>
          </p:cNvPr>
          <p:cNvSpPr/>
          <p:nvPr/>
        </p:nvSpPr>
        <p:spPr>
          <a:xfrm rot="5400000">
            <a:off x="17056511" y="43968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Rectangle: Rounded Corners 156">
            <a:extLst>
              <a:ext uri="{FF2B5EF4-FFF2-40B4-BE49-F238E27FC236}">
                <a16:creationId xmlns:a16="http://schemas.microsoft.com/office/drawing/2014/main" id="{B458DBAC-EE72-704A-AE71-7FC83C717095}"/>
              </a:ext>
            </a:extLst>
          </p:cNvPr>
          <p:cNvSpPr/>
          <p:nvPr/>
        </p:nvSpPr>
        <p:spPr>
          <a:xfrm>
            <a:off x="13017910" y="364067"/>
            <a:ext cx="6076950" cy="6069581"/>
          </a:xfrm>
          <a:prstGeom prst="roundRect">
            <a:avLst/>
          </a:prstGeom>
          <a:solidFill>
            <a:srgbClr val="000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F8667EC0-75A5-D7EA-2020-60022972C6F0}"/>
              </a:ext>
            </a:extLst>
          </p:cNvPr>
          <p:cNvSpPr txBox="1"/>
          <p:nvPr/>
        </p:nvSpPr>
        <p:spPr>
          <a:xfrm>
            <a:off x="14340305" y="2675585"/>
            <a:ext cx="3413115" cy="1446550"/>
          </a:xfrm>
          <a:prstGeom prst="rect">
            <a:avLst/>
          </a:prstGeom>
          <a:noFill/>
        </p:spPr>
        <p:txBody>
          <a:bodyPr wrap="none" rtlCol="0">
            <a:spAutoFit/>
          </a:bodyPr>
          <a:lstStyle/>
          <a:p>
            <a:r>
              <a:rPr lang="en-US" sz="8800" dirty="0">
                <a:solidFill>
                  <a:schemeClr val="bg1"/>
                </a:solidFill>
              </a:rPr>
              <a:t>lesson</a:t>
            </a:r>
          </a:p>
        </p:txBody>
      </p:sp>
    </p:spTree>
    <p:extLst>
      <p:ext uri="{BB962C8B-B14F-4D97-AF65-F5344CB8AC3E}">
        <p14:creationId xmlns:p14="http://schemas.microsoft.com/office/powerpoint/2010/main" val="138153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par>
                                <p:cTn id="8" presetID="10" presetClass="entr" presetSubtype="0" fill="hold" nodeType="withEffect">
                                  <p:stCondLst>
                                    <p:cond delay="0"/>
                                  </p:stCondLst>
                                  <p:childTnLst>
                                    <p:set>
                                      <p:cBhvr>
                                        <p:cTn id="9" dur="1" fill="hold">
                                          <p:stCondLst>
                                            <p:cond delay="0"/>
                                          </p:stCondLst>
                                        </p:cTn>
                                        <p:tgtEl>
                                          <p:spTgt spid="112"/>
                                        </p:tgtEl>
                                        <p:attrNameLst>
                                          <p:attrName>style.visibility</p:attrName>
                                        </p:attrNameLst>
                                      </p:cBhvr>
                                      <p:to>
                                        <p:strVal val="visible"/>
                                      </p:to>
                                    </p:set>
                                    <p:animEffect transition="in" filter="fade">
                                      <p:cBhvr>
                                        <p:cTn id="10"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F6CD27-855F-EC7C-AD01-06D55CE87C0C}"/>
            </a:ext>
          </a:extLst>
        </p:cNvPr>
        <p:cNvGrpSpPr/>
        <p:nvPr/>
      </p:nvGrpSpPr>
      <p:grpSpPr>
        <a:xfrm>
          <a:off x="0" y="0"/>
          <a:ext cx="0" cy="0"/>
          <a:chOff x="0" y="0"/>
          <a:chExt cx="0" cy="0"/>
        </a:xfrm>
      </p:grpSpPr>
      <p:pic>
        <p:nvPicPr>
          <p:cNvPr id="112" name="Graphic 111" descr="Question mark">
            <a:extLst>
              <a:ext uri="{FF2B5EF4-FFF2-40B4-BE49-F238E27FC236}">
                <a16:creationId xmlns:a16="http://schemas.microsoft.com/office/drawing/2014/main" id="{2C9AD59B-8E8E-8872-7C55-9A46E881BD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24181">
            <a:off x="2201741" y="1720958"/>
            <a:ext cx="914400" cy="914400"/>
          </a:xfrm>
          <a:prstGeom prst="rect">
            <a:avLst/>
          </a:prstGeom>
        </p:spPr>
      </p:pic>
      <p:pic>
        <p:nvPicPr>
          <p:cNvPr id="37" name="Graphic 36" descr="School boy">
            <a:extLst>
              <a:ext uri="{FF2B5EF4-FFF2-40B4-BE49-F238E27FC236}">
                <a16:creationId xmlns:a16="http://schemas.microsoft.com/office/drawing/2014/main" id="{217D2FE2-57D7-4271-B09B-258CC49A7D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8250" y="2375685"/>
            <a:ext cx="2019299" cy="2019299"/>
          </a:xfrm>
          <a:prstGeom prst="rect">
            <a:avLst/>
          </a:prstGeom>
        </p:spPr>
      </p:pic>
      <p:sp>
        <p:nvSpPr>
          <p:cNvPr id="171" name="Rectangle: Single Corner Snipped 170">
            <a:extLst>
              <a:ext uri="{FF2B5EF4-FFF2-40B4-BE49-F238E27FC236}">
                <a16:creationId xmlns:a16="http://schemas.microsoft.com/office/drawing/2014/main" id="{A0A8890C-C08F-ABA2-2F3F-0C39691568A5}"/>
              </a:ext>
            </a:extLst>
          </p:cNvPr>
          <p:cNvSpPr/>
          <p:nvPr/>
        </p:nvSpPr>
        <p:spPr>
          <a:xfrm rot="16200000">
            <a:off x="4895850" y="358228"/>
            <a:ext cx="2019299"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Rectangle 171">
            <a:extLst>
              <a:ext uri="{FF2B5EF4-FFF2-40B4-BE49-F238E27FC236}">
                <a16:creationId xmlns:a16="http://schemas.microsoft.com/office/drawing/2014/main" id="{BD5FDEC0-C8E0-348F-EA23-CEA2F11C56DF}"/>
              </a:ext>
            </a:extLst>
          </p:cNvPr>
          <p:cNvSpPr/>
          <p:nvPr/>
        </p:nvSpPr>
        <p:spPr>
          <a:xfrm rot="5400000">
            <a:off x="6915150" y="3582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1EB86953-9ADE-B195-44D2-1EBD0F9E429A}"/>
              </a:ext>
            </a:extLst>
          </p:cNvPr>
          <p:cNvSpPr/>
          <p:nvPr/>
        </p:nvSpPr>
        <p:spPr>
          <a:xfrm rot="5400000">
            <a:off x="6915150"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Rectangle 173">
            <a:extLst>
              <a:ext uri="{FF2B5EF4-FFF2-40B4-BE49-F238E27FC236}">
                <a16:creationId xmlns:a16="http://schemas.microsoft.com/office/drawing/2014/main" id="{538B5CCC-029F-E662-095B-280A3534C862}"/>
              </a:ext>
            </a:extLst>
          </p:cNvPr>
          <p:cNvSpPr/>
          <p:nvPr/>
        </p:nvSpPr>
        <p:spPr>
          <a:xfrm rot="5400000">
            <a:off x="8934450"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Rectangle 174">
            <a:extLst>
              <a:ext uri="{FF2B5EF4-FFF2-40B4-BE49-F238E27FC236}">
                <a16:creationId xmlns:a16="http://schemas.microsoft.com/office/drawing/2014/main" id="{D4EDC72C-9759-1BF9-4348-5CF118428309}"/>
              </a:ext>
            </a:extLst>
          </p:cNvPr>
          <p:cNvSpPr/>
          <p:nvPr/>
        </p:nvSpPr>
        <p:spPr>
          <a:xfrm rot="5400000">
            <a:off x="4895850" y="23775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6" name="Rectangle 175">
            <a:extLst>
              <a:ext uri="{FF2B5EF4-FFF2-40B4-BE49-F238E27FC236}">
                <a16:creationId xmlns:a16="http://schemas.microsoft.com/office/drawing/2014/main" id="{046ABC3D-199A-E30D-F213-C05C8BE52677}"/>
              </a:ext>
            </a:extLst>
          </p:cNvPr>
          <p:cNvSpPr/>
          <p:nvPr/>
        </p:nvSpPr>
        <p:spPr>
          <a:xfrm rot="5400000">
            <a:off x="6915150" y="4396829"/>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Rectangle: Single Corner Snipped 176">
            <a:extLst>
              <a:ext uri="{FF2B5EF4-FFF2-40B4-BE49-F238E27FC236}">
                <a16:creationId xmlns:a16="http://schemas.microsoft.com/office/drawing/2014/main" id="{E750A5CB-3379-0086-02A7-6AEB8CAB9308}"/>
              </a:ext>
            </a:extLst>
          </p:cNvPr>
          <p:cNvSpPr/>
          <p:nvPr/>
        </p:nvSpPr>
        <p:spPr>
          <a:xfrm>
            <a:off x="8934450" y="3582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Single Corner Snipped 177">
            <a:extLst>
              <a:ext uri="{FF2B5EF4-FFF2-40B4-BE49-F238E27FC236}">
                <a16:creationId xmlns:a16="http://schemas.microsoft.com/office/drawing/2014/main" id="{65462AD3-6786-9F2D-F81F-65513BDB8B59}"/>
              </a:ext>
            </a:extLst>
          </p:cNvPr>
          <p:cNvSpPr/>
          <p:nvPr/>
        </p:nvSpPr>
        <p:spPr>
          <a:xfrm rot="10800000">
            <a:off x="4895850" y="43968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9" name="Rectangle: Single Corner Snipped 178">
            <a:extLst>
              <a:ext uri="{FF2B5EF4-FFF2-40B4-BE49-F238E27FC236}">
                <a16:creationId xmlns:a16="http://schemas.microsoft.com/office/drawing/2014/main" id="{84449D58-E210-BE06-E491-61D9C92AA5EB}"/>
              </a:ext>
            </a:extLst>
          </p:cNvPr>
          <p:cNvSpPr/>
          <p:nvPr/>
        </p:nvSpPr>
        <p:spPr>
          <a:xfrm rot="5400000">
            <a:off x="8934450" y="4396829"/>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Rectangle: Rounded Corners 179">
            <a:extLst>
              <a:ext uri="{FF2B5EF4-FFF2-40B4-BE49-F238E27FC236}">
                <a16:creationId xmlns:a16="http://schemas.microsoft.com/office/drawing/2014/main" id="{4BEEFCC4-6EEE-61A9-E8F2-716A7923967E}"/>
              </a:ext>
            </a:extLst>
          </p:cNvPr>
          <p:cNvSpPr/>
          <p:nvPr/>
        </p:nvSpPr>
        <p:spPr>
          <a:xfrm>
            <a:off x="4895849" y="364067"/>
            <a:ext cx="6076950" cy="6069581"/>
          </a:xfrm>
          <a:prstGeom prst="roundRect">
            <a:avLst/>
          </a:prstGeom>
          <a:solidFill>
            <a:srgbClr val="000E2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B51E63E8-AFBE-7F15-ADC4-1EB7BF765FEA}"/>
              </a:ext>
            </a:extLst>
          </p:cNvPr>
          <p:cNvSpPr txBox="1"/>
          <p:nvPr/>
        </p:nvSpPr>
        <p:spPr>
          <a:xfrm>
            <a:off x="6070768" y="2675585"/>
            <a:ext cx="3560591" cy="1446550"/>
          </a:xfrm>
          <a:prstGeom prst="rect">
            <a:avLst/>
          </a:prstGeom>
          <a:noFill/>
        </p:spPr>
        <p:txBody>
          <a:bodyPr wrap="none" rtlCol="0">
            <a:spAutoFit/>
          </a:bodyPr>
          <a:lstStyle/>
          <a:p>
            <a:r>
              <a:rPr lang="en-US" sz="8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lesson</a:t>
            </a:r>
          </a:p>
        </p:txBody>
      </p:sp>
    </p:spTree>
    <p:extLst>
      <p:ext uri="{BB962C8B-B14F-4D97-AF65-F5344CB8AC3E}">
        <p14:creationId xmlns:p14="http://schemas.microsoft.com/office/powerpoint/2010/main" val="811458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2"/>
                                        </p:tgtEl>
                                      </p:cBhvr>
                                    </p:animEffect>
                                    <p:set>
                                      <p:cBhvr>
                                        <p:cTn id="7" dur="1" fill="hold">
                                          <p:stCondLst>
                                            <p:cond delay="499"/>
                                          </p:stCondLst>
                                        </p:cTn>
                                        <p:tgtEl>
                                          <p:spTgt spid="112"/>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80"/>
                                        </p:tgtEl>
                                      </p:cBhvr>
                                    </p:animEffect>
                                    <p:set>
                                      <p:cBhvr>
                                        <p:cTn id="10" dur="1" fill="hold">
                                          <p:stCondLst>
                                            <p:cond delay="499"/>
                                          </p:stCondLst>
                                        </p:cTn>
                                        <p:tgtEl>
                                          <p:spTgt spid="18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81"/>
                                        </p:tgtEl>
                                      </p:cBhvr>
                                    </p:animEffect>
                                    <p:set>
                                      <p:cBhvr>
                                        <p:cTn id="13" dur="1" fill="hold">
                                          <p:stCondLst>
                                            <p:cond delay="499"/>
                                          </p:stCondLst>
                                        </p:cTn>
                                        <p:tgtEl>
                                          <p:spTgt spid="1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ABC72-F7F1-07B5-31FA-A00EE752A985}"/>
            </a:ext>
          </a:extLst>
        </p:cNvPr>
        <p:cNvGrpSpPr/>
        <p:nvPr/>
      </p:nvGrpSpPr>
      <p:grpSpPr>
        <a:xfrm>
          <a:off x="0" y="0"/>
          <a:ext cx="0" cy="0"/>
          <a:chOff x="0" y="0"/>
          <a:chExt cx="0" cy="0"/>
        </a:xfrm>
      </p:grpSpPr>
      <p:sp>
        <p:nvSpPr>
          <p:cNvPr id="108" name="Rectangle: Single Corner Snipped 107">
            <a:extLst>
              <a:ext uri="{FF2B5EF4-FFF2-40B4-BE49-F238E27FC236}">
                <a16:creationId xmlns:a16="http://schemas.microsoft.com/office/drawing/2014/main" id="{95614077-103C-4112-6ECF-FE1262497C24}"/>
              </a:ext>
            </a:extLst>
          </p:cNvPr>
          <p:cNvSpPr/>
          <p:nvPr/>
        </p:nvSpPr>
        <p:spPr>
          <a:xfrm rot="16200000">
            <a:off x="48958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844290DE-571D-EB8A-68E6-96B9CF9D0EDD}"/>
              </a:ext>
            </a:extLst>
          </p:cNvPr>
          <p:cNvSpPr/>
          <p:nvPr/>
        </p:nvSpPr>
        <p:spPr>
          <a:xfrm rot="5400000">
            <a:off x="6915150" y="3563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a:extLst>
              <a:ext uri="{FF2B5EF4-FFF2-40B4-BE49-F238E27FC236}">
                <a16:creationId xmlns:a16="http://schemas.microsoft.com/office/drawing/2014/main" id="{C7201816-8471-C9F1-BEE2-63468E93C162}"/>
              </a:ext>
            </a:extLst>
          </p:cNvPr>
          <p:cNvSpPr/>
          <p:nvPr/>
        </p:nvSpPr>
        <p:spPr>
          <a:xfrm rot="5400000">
            <a:off x="69151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a:extLst>
              <a:ext uri="{FF2B5EF4-FFF2-40B4-BE49-F238E27FC236}">
                <a16:creationId xmlns:a16="http://schemas.microsoft.com/office/drawing/2014/main" id="{5116285C-3415-4027-DCDF-DB0732ABD081}"/>
              </a:ext>
            </a:extLst>
          </p:cNvPr>
          <p:cNvSpPr/>
          <p:nvPr/>
        </p:nvSpPr>
        <p:spPr>
          <a:xfrm rot="5400000">
            <a:off x="89344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78361A4B-4B81-74A3-0A42-017E0D776E6C}"/>
              </a:ext>
            </a:extLst>
          </p:cNvPr>
          <p:cNvSpPr/>
          <p:nvPr/>
        </p:nvSpPr>
        <p:spPr>
          <a:xfrm rot="5400000">
            <a:off x="48958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A0BDED04-B32F-7FD5-82C1-C6B204916405}"/>
              </a:ext>
            </a:extLst>
          </p:cNvPr>
          <p:cNvSpPr/>
          <p:nvPr/>
        </p:nvSpPr>
        <p:spPr>
          <a:xfrm rot="5400000">
            <a:off x="6915150" y="43949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Single Corner Snipped 113">
            <a:extLst>
              <a:ext uri="{FF2B5EF4-FFF2-40B4-BE49-F238E27FC236}">
                <a16:creationId xmlns:a16="http://schemas.microsoft.com/office/drawing/2014/main" id="{16093A7E-47D2-0A43-4458-0C100D223E97}"/>
              </a:ext>
            </a:extLst>
          </p:cNvPr>
          <p:cNvSpPr/>
          <p:nvPr/>
        </p:nvSpPr>
        <p:spPr>
          <a:xfrm>
            <a:off x="89344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Single Corner Snipped 114">
            <a:extLst>
              <a:ext uri="{FF2B5EF4-FFF2-40B4-BE49-F238E27FC236}">
                <a16:creationId xmlns:a16="http://schemas.microsoft.com/office/drawing/2014/main" id="{A3857DE8-39E1-ABB0-46BA-9604679FFA98}"/>
              </a:ext>
            </a:extLst>
          </p:cNvPr>
          <p:cNvSpPr/>
          <p:nvPr/>
        </p:nvSpPr>
        <p:spPr>
          <a:xfrm rot="10800000">
            <a:off x="48958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Single Corner Snipped 115">
            <a:extLst>
              <a:ext uri="{FF2B5EF4-FFF2-40B4-BE49-F238E27FC236}">
                <a16:creationId xmlns:a16="http://schemas.microsoft.com/office/drawing/2014/main" id="{6ADE4F1A-9DEA-09A5-FA23-003282D105EB}"/>
              </a:ext>
            </a:extLst>
          </p:cNvPr>
          <p:cNvSpPr/>
          <p:nvPr/>
        </p:nvSpPr>
        <p:spPr>
          <a:xfrm rot="5400000">
            <a:off x="89344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6" name="Graphic 125" descr="School boy">
            <a:extLst>
              <a:ext uri="{FF2B5EF4-FFF2-40B4-BE49-F238E27FC236}">
                <a16:creationId xmlns:a16="http://schemas.microsoft.com/office/drawing/2014/main" id="{FC40BDCD-3433-263C-6F70-FE395E24E2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8250" y="2375685"/>
            <a:ext cx="2019299" cy="2019299"/>
          </a:xfrm>
          <a:prstGeom prst="rect">
            <a:avLst/>
          </a:prstGeom>
        </p:spPr>
      </p:pic>
      <p:sp>
        <p:nvSpPr>
          <p:cNvPr id="2" name="TextBox 1">
            <a:extLst>
              <a:ext uri="{FF2B5EF4-FFF2-40B4-BE49-F238E27FC236}">
                <a16:creationId xmlns:a16="http://schemas.microsoft.com/office/drawing/2014/main" id="{FD5CA740-02CD-9254-2C6C-76B7258C2B65}"/>
              </a:ext>
            </a:extLst>
          </p:cNvPr>
          <p:cNvSpPr txBox="1"/>
          <p:nvPr/>
        </p:nvSpPr>
        <p:spPr>
          <a:xfrm>
            <a:off x="4998484" y="981230"/>
            <a:ext cx="1915909"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Topic1</a:t>
            </a:r>
          </a:p>
        </p:txBody>
      </p:sp>
      <p:sp>
        <p:nvSpPr>
          <p:cNvPr id="3" name="TextBox 2">
            <a:extLst>
              <a:ext uri="{FF2B5EF4-FFF2-40B4-BE49-F238E27FC236}">
                <a16:creationId xmlns:a16="http://schemas.microsoft.com/office/drawing/2014/main" id="{7211E489-1518-D21A-61F8-9F111CF77934}"/>
              </a:ext>
            </a:extLst>
          </p:cNvPr>
          <p:cNvSpPr txBox="1"/>
          <p:nvPr/>
        </p:nvSpPr>
        <p:spPr>
          <a:xfrm>
            <a:off x="6690180" y="981316"/>
            <a:ext cx="219566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Topic2</a:t>
            </a:r>
          </a:p>
        </p:txBody>
      </p:sp>
      <p:sp>
        <p:nvSpPr>
          <p:cNvPr id="4" name="TextBox 3">
            <a:extLst>
              <a:ext uri="{FF2B5EF4-FFF2-40B4-BE49-F238E27FC236}">
                <a16:creationId xmlns:a16="http://schemas.microsoft.com/office/drawing/2014/main" id="{81C7E305-C3C6-F1E3-718A-0D0CF8D4E2F6}"/>
              </a:ext>
            </a:extLst>
          </p:cNvPr>
          <p:cNvSpPr txBox="1"/>
          <p:nvPr/>
        </p:nvSpPr>
        <p:spPr>
          <a:xfrm>
            <a:off x="8729678" y="981316"/>
            <a:ext cx="217450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Topic3</a:t>
            </a:r>
          </a:p>
        </p:txBody>
      </p:sp>
      <p:sp>
        <p:nvSpPr>
          <p:cNvPr id="5" name="TextBox 4">
            <a:extLst>
              <a:ext uri="{FF2B5EF4-FFF2-40B4-BE49-F238E27FC236}">
                <a16:creationId xmlns:a16="http://schemas.microsoft.com/office/drawing/2014/main" id="{C00FFA29-D0DA-5592-3C6C-32973E589C39}"/>
              </a:ext>
            </a:extLst>
          </p:cNvPr>
          <p:cNvSpPr txBox="1"/>
          <p:nvPr/>
        </p:nvSpPr>
        <p:spPr>
          <a:xfrm>
            <a:off x="8706113" y="3000616"/>
            <a:ext cx="2199192"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Topic6</a:t>
            </a:r>
          </a:p>
        </p:txBody>
      </p:sp>
      <p:sp>
        <p:nvSpPr>
          <p:cNvPr id="7" name="TextBox 6">
            <a:extLst>
              <a:ext uri="{FF2B5EF4-FFF2-40B4-BE49-F238E27FC236}">
                <a16:creationId xmlns:a16="http://schemas.microsoft.com/office/drawing/2014/main" id="{FAF0AD14-FF8F-44FB-4536-099E7437994B}"/>
              </a:ext>
            </a:extLst>
          </p:cNvPr>
          <p:cNvSpPr txBox="1"/>
          <p:nvPr/>
        </p:nvSpPr>
        <p:spPr>
          <a:xfrm>
            <a:off x="4943334" y="3000530"/>
            <a:ext cx="2220351" cy="769441"/>
          </a:xfrm>
          <a:prstGeom prst="rect">
            <a:avLst/>
          </a:prstGeom>
          <a:noFill/>
        </p:spPr>
        <p:txBody>
          <a:bodyPr wrap="none" rtlCol="0">
            <a:spAutoFit/>
          </a:bodyPr>
          <a:lstStyle/>
          <a:p>
            <a:pPr algn="l" rtl="0"/>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Topic4</a:t>
            </a:r>
          </a:p>
        </p:txBody>
      </p:sp>
      <p:sp>
        <p:nvSpPr>
          <p:cNvPr id="8" name="TextBox 7">
            <a:extLst>
              <a:ext uri="{FF2B5EF4-FFF2-40B4-BE49-F238E27FC236}">
                <a16:creationId xmlns:a16="http://schemas.microsoft.com/office/drawing/2014/main" id="{EAA38E37-93C1-E358-FEEE-747420B7FC92}"/>
              </a:ext>
            </a:extLst>
          </p:cNvPr>
          <p:cNvSpPr txBox="1"/>
          <p:nvPr/>
        </p:nvSpPr>
        <p:spPr>
          <a:xfrm>
            <a:off x="8706113" y="5019916"/>
            <a:ext cx="2199192"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Topic9</a:t>
            </a:r>
          </a:p>
        </p:txBody>
      </p:sp>
      <p:sp>
        <p:nvSpPr>
          <p:cNvPr id="9" name="TextBox 8">
            <a:extLst>
              <a:ext uri="{FF2B5EF4-FFF2-40B4-BE49-F238E27FC236}">
                <a16:creationId xmlns:a16="http://schemas.microsoft.com/office/drawing/2014/main" id="{B38FFF7E-0AB0-8BE4-C8F1-8B92D94C1844}"/>
              </a:ext>
            </a:extLst>
          </p:cNvPr>
          <p:cNvSpPr txBox="1"/>
          <p:nvPr/>
        </p:nvSpPr>
        <p:spPr>
          <a:xfrm>
            <a:off x="6675199" y="5019916"/>
            <a:ext cx="2209771"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Topic8</a:t>
            </a:r>
          </a:p>
        </p:txBody>
      </p:sp>
      <p:sp>
        <p:nvSpPr>
          <p:cNvPr id="10" name="TextBox 9">
            <a:extLst>
              <a:ext uri="{FF2B5EF4-FFF2-40B4-BE49-F238E27FC236}">
                <a16:creationId xmlns:a16="http://schemas.microsoft.com/office/drawing/2014/main" id="{98C9AA3A-97F7-78D5-528B-6C7A3C2B207F}"/>
              </a:ext>
            </a:extLst>
          </p:cNvPr>
          <p:cNvSpPr txBox="1"/>
          <p:nvPr/>
        </p:nvSpPr>
        <p:spPr>
          <a:xfrm>
            <a:off x="4945418" y="5019830"/>
            <a:ext cx="2174505" cy="769441"/>
          </a:xfrm>
          <a:prstGeom prst="rect">
            <a:avLst/>
          </a:prstGeom>
          <a:noFill/>
        </p:spPr>
        <p:txBody>
          <a:bodyPr wrap="none" rtlCol="0">
            <a:spAutoFit/>
          </a:bodyPr>
          <a:lstStyle/>
          <a:p>
            <a:pPr algn="l" rtl="0"/>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Topic7</a:t>
            </a:r>
          </a:p>
        </p:txBody>
      </p:sp>
      <p:sp>
        <p:nvSpPr>
          <p:cNvPr id="21" name="TextBox 20">
            <a:extLst>
              <a:ext uri="{FF2B5EF4-FFF2-40B4-BE49-F238E27FC236}">
                <a16:creationId xmlns:a16="http://schemas.microsoft.com/office/drawing/2014/main" id="{E3AF7AB2-DDD0-4692-BF2F-56D512539D59}"/>
              </a:ext>
            </a:extLst>
          </p:cNvPr>
          <p:cNvSpPr txBox="1"/>
          <p:nvPr/>
        </p:nvSpPr>
        <p:spPr>
          <a:xfrm>
            <a:off x="6777988" y="3000616"/>
            <a:ext cx="198323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Topic5</a:t>
            </a:r>
          </a:p>
        </p:txBody>
      </p:sp>
    </p:spTree>
    <p:extLst>
      <p:ext uri="{BB962C8B-B14F-4D97-AF65-F5344CB8AC3E}">
        <p14:creationId xmlns:p14="http://schemas.microsoft.com/office/powerpoint/2010/main" val="285283408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20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7" grpId="0"/>
      <p:bldP spid="8" grpId="0"/>
      <p:bldP spid="9" grpId="0"/>
      <p:bldP spid="10" grpId="0"/>
      <p:bldP spid="2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F6D42-F332-33FC-C57F-D663E6525A6D}"/>
            </a:ext>
          </a:extLst>
        </p:cNvPr>
        <p:cNvGrpSpPr/>
        <p:nvPr/>
      </p:nvGrpSpPr>
      <p:grpSpPr>
        <a:xfrm>
          <a:off x="0" y="0"/>
          <a:ext cx="0" cy="0"/>
          <a:chOff x="0" y="0"/>
          <a:chExt cx="0" cy="0"/>
        </a:xfrm>
      </p:grpSpPr>
      <p:sp>
        <p:nvSpPr>
          <p:cNvPr id="97" name="Rectangle: Single Corner Snipped 96">
            <a:extLst>
              <a:ext uri="{FF2B5EF4-FFF2-40B4-BE49-F238E27FC236}">
                <a16:creationId xmlns:a16="http://schemas.microsoft.com/office/drawing/2014/main" id="{2029FEDA-43DC-4860-9E4D-E3BFAC7340D2}"/>
              </a:ext>
            </a:extLst>
          </p:cNvPr>
          <p:cNvSpPr/>
          <p:nvPr/>
        </p:nvSpPr>
        <p:spPr>
          <a:xfrm rot="16200000">
            <a:off x="48958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a:extLst>
              <a:ext uri="{FF2B5EF4-FFF2-40B4-BE49-F238E27FC236}">
                <a16:creationId xmlns:a16="http://schemas.microsoft.com/office/drawing/2014/main" id="{348E3D70-02AC-37E5-2F8F-D533D3936422}"/>
              </a:ext>
            </a:extLst>
          </p:cNvPr>
          <p:cNvSpPr/>
          <p:nvPr/>
        </p:nvSpPr>
        <p:spPr>
          <a:xfrm rot="5400000">
            <a:off x="6915150" y="3563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1F96B58-EBB1-5E91-AF4A-42AEB47474ED}"/>
              </a:ext>
            </a:extLst>
          </p:cNvPr>
          <p:cNvSpPr/>
          <p:nvPr/>
        </p:nvSpPr>
        <p:spPr>
          <a:xfrm rot="5400000">
            <a:off x="69151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934A25ED-5F90-A04B-3168-2896A73F4435}"/>
              </a:ext>
            </a:extLst>
          </p:cNvPr>
          <p:cNvSpPr/>
          <p:nvPr/>
        </p:nvSpPr>
        <p:spPr>
          <a:xfrm rot="5400000">
            <a:off x="89344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B25458D7-2549-BAEA-4C85-23B754F02EF5}"/>
              </a:ext>
            </a:extLst>
          </p:cNvPr>
          <p:cNvSpPr/>
          <p:nvPr/>
        </p:nvSpPr>
        <p:spPr>
          <a:xfrm rot="5400000">
            <a:off x="48958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7C706986-0D98-4003-560A-D603747C88CD}"/>
              </a:ext>
            </a:extLst>
          </p:cNvPr>
          <p:cNvSpPr/>
          <p:nvPr/>
        </p:nvSpPr>
        <p:spPr>
          <a:xfrm rot="5400000">
            <a:off x="6915150" y="43949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Rectangle: Single Corner Snipped 102">
            <a:extLst>
              <a:ext uri="{FF2B5EF4-FFF2-40B4-BE49-F238E27FC236}">
                <a16:creationId xmlns:a16="http://schemas.microsoft.com/office/drawing/2014/main" id="{A6603BE2-AFC6-BEF5-7D58-F20605D70A96}"/>
              </a:ext>
            </a:extLst>
          </p:cNvPr>
          <p:cNvSpPr/>
          <p:nvPr/>
        </p:nvSpPr>
        <p:spPr>
          <a:xfrm>
            <a:off x="89344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Single Corner Snipped 103">
            <a:extLst>
              <a:ext uri="{FF2B5EF4-FFF2-40B4-BE49-F238E27FC236}">
                <a16:creationId xmlns:a16="http://schemas.microsoft.com/office/drawing/2014/main" id="{FB9A52B4-B519-B4A0-F6B5-0A98E72F9D42}"/>
              </a:ext>
            </a:extLst>
          </p:cNvPr>
          <p:cNvSpPr/>
          <p:nvPr/>
        </p:nvSpPr>
        <p:spPr>
          <a:xfrm rot="10800000">
            <a:off x="48958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Single Corner Snipped 1">
            <a:extLst>
              <a:ext uri="{FF2B5EF4-FFF2-40B4-BE49-F238E27FC236}">
                <a16:creationId xmlns:a16="http://schemas.microsoft.com/office/drawing/2014/main" id="{A51CE356-78E3-0972-CED2-D2123E066E4F}"/>
              </a:ext>
            </a:extLst>
          </p:cNvPr>
          <p:cNvSpPr/>
          <p:nvPr/>
        </p:nvSpPr>
        <p:spPr>
          <a:xfrm rot="16200000">
            <a:off x="4895850" y="356386"/>
            <a:ext cx="2019300" cy="2019300"/>
          </a:xfrm>
          <a:prstGeom prst="snip1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D835F849-C674-E6F5-20EE-A259D2D71CE2}"/>
              </a:ext>
            </a:extLst>
          </p:cNvPr>
          <p:cNvSpPr/>
          <p:nvPr/>
        </p:nvSpPr>
        <p:spPr>
          <a:xfrm rot="5400000">
            <a:off x="6915150" y="356386"/>
            <a:ext cx="2019300" cy="2019300"/>
          </a:xfrm>
          <a:prstGeom prst="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18F9CFF-C76A-B365-1D9A-974CB0290CB6}"/>
              </a:ext>
            </a:extLst>
          </p:cNvPr>
          <p:cNvSpPr/>
          <p:nvPr/>
        </p:nvSpPr>
        <p:spPr>
          <a:xfrm rot="5400000">
            <a:off x="6915150" y="2375686"/>
            <a:ext cx="2019300" cy="20193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0504B1E-0A98-7697-E595-325C1A62A8D6}"/>
              </a:ext>
            </a:extLst>
          </p:cNvPr>
          <p:cNvSpPr/>
          <p:nvPr/>
        </p:nvSpPr>
        <p:spPr>
          <a:xfrm rot="5400000">
            <a:off x="8934450" y="2375686"/>
            <a:ext cx="2019300" cy="2019300"/>
          </a:xfrm>
          <a:prstGeom prst="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49687E9-6969-4FB6-CB4C-B35BE89EF890}"/>
              </a:ext>
            </a:extLst>
          </p:cNvPr>
          <p:cNvSpPr/>
          <p:nvPr/>
        </p:nvSpPr>
        <p:spPr>
          <a:xfrm rot="5400000">
            <a:off x="4895850" y="2375686"/>
            <a:ext cx="2019300" cy="2019300"/>
          </a:xfrm>
          <a:prstGeom prst="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B7472934-521A-9882-811F-04B38DA89FE6}"/>
              </a:ext>
            </a:extLst>
          </p:cNvPr>
          <p:cNvSpPr/>
          <p:nvPr/>
        </p:nvSpPr>
        <p:spPr>
          <a:xfrm rot="5400000">
            <a:off x="6915150" y="4394986"/>
            <a:ext cx="2019300" cy="2019300"/>
          </a:xfrm>
          <a:prstGeom prst="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Single Corner Snipped 7">
            <a:extLst>
              <a:ext uri="{FF2B5EF4-FFF2-40B4-BE49-F238E27FC236}">
                <a16:creationId xmlns:a16="http://schemas.microsoft.com/office/drawing/2014/main" id="{C48E79E3-9622-7358-216F-5CBB026EE223}"/>
              </a:ext>
            </a:extLst>
          </p:cNvPr>
          <p:cNvSpPr/>
          <p:nvPr/>
        </p:nvSpPr>
        <p:spPr>
          <a:xfrm>
            <a:off x="8934450" y="356386"/>
            <a:ext cx="2019300" cy="2019300"/>
          </a:xfrm>
          <a:prstGeom prst="snip1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Single Corner Snipped 8">
            <a:extLst>
              <a:ext uri="{FF2B5EF4-FFF2-40B4-BE49-F238E27FC236}">
                <a16:creationId xmlns:a16="http://schemas.microsoft.com/office/drawing/2014/main" id="{EB7E2179-01A7-653D-392C-16D3582A0EAA}"/>
              </a:ext>
            </a:extLst>
          </p:cNvPr>
          <p:cNvSpPr/>
          <p:nvPr/>
        </p:nvSpPr>
        <p:spPr>
          <a:xfrm rot="10800000">
            <a:off x="4895850" y="4394986"/>
            <a:ext cx="2019300" cy="2019300"/>
          </a:xfrm>
          <a:prstGeom prst="snip1Rect">
            <a:avLst/>
          </a:prstGeom>
          <a:solidFill>
            <a:schemeClr val="accent3">
              <a:lumMod val="75000"/>
            </a:schemeClr>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Single Corner Snipped 104">
            <a:extLst>
              <a:ext uri="{FF2B5EF4-FFF2-40B4-BE49-F238E27FC236}">
                <a16:creationId xmlns:a16="http://schemas.microsoft.com/office/drawing/2014/main" id="{B15CD096-1C51-D11E-F542-721A28F6157F}"/>
              </a:ext>
            </a:extLst>
          </p:cNvPr>
          <p:cNvSpPr/>
          <p:nvPr/>
        </p:nvSpPr>
        <p:spPr>
          <a:xfrm rot="5400000">
            <a:off x="89344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Single Corner Snipped 9">
            <a:extLst>
              <a:ext uri="{FF2B5EF4-FFF2-40B4-BE49-F238E27FC236}">
                <a16:creationId xmlns:a16="http://schemas.microsoft.com/office/drawing/2014/main" id="{DBB06D0C-FA6A-2B29-F256-2879B06DBC6D}"/>
              </a:ext>
            </a:extLst>
          </p:cNvPr>
          <p:cNvSpPr/>
          <p:nvPr/>
        </p:nvSpPr>
        <p:spPr>
          <a:xfrm rot="5400000">
            <a:off x="8934450" y="4394986"/>
            <a:ext cx="2019300" cy="2019300"/>
          </a:xfrm>
          <a:prstGeom prst="snip1Rect">
            <a:avLst/>
          </a:prstGeom>
          <a:solidFill>
            <a:srgbClr val="13501B"/>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180CB14-2142-66BA-DCAD-FC95E98520A2}"/>
              </a:ext>
            </a:extLst>
          </p:cNvPr>
          <p:cNvSpPr txBox="1"/>
          <p:nvPr/>
        </p:nvSpPr>
        <p:spPr>
          <a:xfrm>
            <a:off x="4998484" y="981230"/>
            <a:ext cx="1915909"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Topic1</a:t>
            </a:r>
          </a:p>
        </p:txBody>
      </p:sp>
      <p:sp>
        <p:nvSpPr>
          <p:cNvPr id="13" name="TextBox 12">
            <a:extLst>
              <a:ext uri="{FF2B5EF4-FFF2-40B4-BE49-F238E27FC236}">
                <a16:creationId xmlns:a16="http://schemas.microsoft.com/office/drawing/2014/main" id="{43CC5717-BEEB-9E20-A68E-293128E9D342}"/>
              </a:ext>
            </a:extLst>
          </p:cNvPr>
          <p:cNvSpPr txBox="1"/>
          <p:nvPr/>
        </p:nvSpPr>
        <p:spPr>
          <a:xfrm>
            <a:off x="6690180" y="981316"/>
            <a:ext cx="219566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Topic2</a:t>
            </a:r>
          </a:p>
        </p:txBody>
      </p:sp>
      <p:sp>
        <p:nvSpPr>
          <p:cNvPr id="14" name="TextBox 13">
            <a:extLst>
              <a:ext uri="{FF2B5EF4-FFF2-40B4-BE49-F238E27FC236}">
                <a16:creationId xmlns:a16="http://schemas.microsoft.com/office/drawing/2014/main" id="{FDA0B761-8D75-A2E4-559F-9270D3E40750}"/>
              </a:ext>
            </a:extLst>
          </p:cNvPr>
          <p:cNvSpPr txBox="1"/>
          <p:nvPr/>
        </p:nvSpPr>
        <p:spPr>
          <a:xfrm>
            <a:off x="8729678" y="981316"/>
            <a:ext cx="217450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Topic3</a:t>
            </a:r>
          </a:p>
        </p:txBody>
      </p:sp>
      <p:sp>
        <p:nvSpPr>
          <p:cNvPr id="15" name="TextBox 14">
            <a:extLst>
              <a:ext uri="{FF2B5EF4-FFF2-40B4-BE49-F238E27FC236}">
                <a16:creationId xmlns:a16="http://schemas.microsoft.com/office/drawing/2014/main" id="{5BFE6655-75CD-2E15-3CE9-8BC4F6A87A25}"/>
              </a:ext>
            </a:extLst>
          </p:cNvPr>
          <p:cNvSpPr txBox="1"/>
          <p:nvPr/>
        </p:nvSpPr>
        <p:spPr>
          <a:xfrm>
            <a:off x="8706113" y="3000616"/>
            <a:ext cx="2199192"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Topic6</a:t>
            </a:r>
          </a:p>
        </p:txBody>
      </p:sp>
      <p:sp>
        <p:nvSpPr>
          <p:cNvPr id="17" name="TextBox 16">
            <a:extLst>
              <a:ext uri="{FF2B5EF4-FFF2-40B4-BE49-F238E27FC236}">
                <a16:creationId xmlns:a16="http://schemas.microsoft.com/office/drawing/2014/main" id="{30EDD74C-2529-FFB0-F02B-49AC75734B23}"/>
              </a:ext>
            </a:extLst>
          </p:cNvPr>
          <p:cNvSpPr txBox="1"/>
          <p:nvPr/>
        </p:nvSpPr>
        <p:spPr>
          <a:xfrm>
            <a:off x="4943334" y="3000530"/>
            <a:ext cx="2220351" cy="769441"/>
          </a:xfrm>
          <a:prstGeom prst="rect">
            <a:avLst/>
          </a:prstGeom>
          <a:noFill/>
        </p:spPr>
        <p:txBody>
          <a:bodyPr wrap="none" rtlCol="0">
            <a:spAutoFit/>
          </a:bodyPr>
          <a:lstStyle/>
          <a:p>
            <a:pPr algn="l" rtl="0"/>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Topic4</a:t>
            </a:r>
          </a:p>
        </p:txBody>
      </p:sp>
      <p:sp>
        <p:nvSpPr>
          <p:cNvPr id="18" name="TextBox 17">
            <a:extLst>
              <a:ext uri="{FF2B5EF4-FFF2-40B4-BE49-F238E27FC236}">
                <a16:creationId xmlns:a16="http://schemas.microsoft.com/office/drawing/2014/main" id="{9FA6DADF-1658-B5DA-C7C2-3C66332C4D47}"/>
              </a:ext>
            </a:extLst>
          </p:cNvPr>
          <p:cNvSpPr txBox="1"/>
          <p:nvPr/>
        </p:nvSpPr>
        <p:spPr>
          <a:xfrm>
            <a:off x="8706113" y="5019916"/>
            <a:ext cx="2199192"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Topic9</a:t>
            </a:r>
          </a:p>
        </p:txBody>
      </p:sp>
      <p:sp>
        <p:nvSpPr>
          <p:cNvPr id="19" name="TextBox 18">
            <a:extLst>
              <a:ext uri="{FF2B5EF4-FFF2-40B4-BE49-F238E27FC236}">
                <a16:creationId xmlns:a16="http://schemas.microsoft.com/office/drawing/2014/main" id="{82B4CB6B-17B8-830A-923C-29801986790D}"/>
              </a:ext>
            </a:extLst>
          </p:cNvPr>
          <p:cNvSpPr txBox="1"/>
          <p:nvPr/>
        </p:nvSpPr>
        <p:spPr>
          <a:xfrm>
            <a:off x="6675199" y="5019916"/>
            <a:ext cx="2209771"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Topic8</a:t>
            </a:r>
          </a:p>
        </p:txBody>
      </p:sp>
      <p:sp>
        <p:nvSpPr>
          <p:cNvPr id="20" name="TextBox 19">
            <a:extLst>
              <a:ext uri="{FF2B5EF4-FFF2-40B4-BE49-F238E27FC236}">
                <a16:creationId xmlns:a16="http://schemas.microsoft.com/office/drawing/2014/main" id="{B51CBC31-8203-186C-3267-5EF5CAA8FBA5}"/>
              </a:ext>
            </a:extLst>
          </p:cNvPr>
          <p:cNvSpPr txBox="1"/>
          <p:nvPr/>
        </p:nvSpPr>
        <p:spPr>
          <a:xfrm>
            <a:off x="4945418" y="5019830"/>
            <a:ext cx="2174505" cy="769441"/>
          </a:xfrm>
          <a:prstGeom prst="rect">
            <a:avLst/>
          </a:prstGeom>
          <a:noFill/>
        </p:spPr>
        <p:txBody>
          <a:bodyPr wrap="none" rtlCol="0">
            <a:spAutoFit/>
          </a:bodyPr>
          <a:lstStyle/>
          <a:p>
            <a:pPr algn="l" rtl="0"/>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Topic7</a:t>
            </a:r>
          </a:p>
        </p:txBody>
      </p:sp>
      <p:pic>
        <p:nvPicPr>
          <p:cNvPr id="21" name="Graphic 20" descr="School boy">
            <a:extLst>
              <a:ext uri="{FF2B5EF4-FFF2-40B4-BE49-F238E27FC236}">
                <a16:creationId xmlns:a16="http://schemas.microsoft.com/office/drawing/2014/main" id="{3ED25ECB-2AC5-0C86-5472-77B0F27954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8250" y="2375685"/>
            <a:ext cx="2019299" cy="2019299"/>
          </a:xfrm>
          <a:prstGeom prst="rect">
            <a:avLst/>
          </a:prstGeom>
        </p:spPr>
      </p:pic>
      <p:sp>
        <p:nvSpPr>
          <p:cNvPr id="30" name="TextBox 29">
            <a:extLst>
              <a:ext uri="{FF2B5EF4-FFF2-40B4-BE49-F238E27FC236}">
                <a16:creationId xmlns:a16="http://schemas.microsoft.com/office/drawing/2014/main" id="{056E7D04-9B30-49C1-A12B-A6DA9D6C5BD7}"/>
              </a:ext>
            </a:extLst>
          </p:cNvPr>
          <p:cNvSpPr txBox="1"/>
          <p:nvPr/>
        </p:nvSpPr>
        <p:spPr>
          <a:xfrm>
            <a:off x="6777988" y="3000616"/>
            <a:ext cx="198323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Topic5</a:t>
            </a:r>
          </a:p>
        </p:txBody>
      </p:sp>
    </p:spTree>
    <p:extLst>
      <p:ext uri="{BB962C8B-B14F-4D97-AF65-F5344CB8AC3E}">
        <p14:creationId xmlns:p14="http://schemas.microsoft.com/office/powerpoint/2010/main" val="374081126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12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200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387E-9548-DDCB-2B1B-053323352A76}"/>
            </a:ext>
          </a:extLst>
        </p:cNvPr>
        <p:cNvGrpSpPr/>
        <p:nvPr/>
      </p:nvGrpSpPr>
      <p:grpSpPr>
        <a:xfrm>
          <a:off x="0" y="0"/>
          <a:ext cx="0" cy="0"/>
          <a:chOff x="0" y="0"/>
          <a:chExt cx="0" cy="0"/>
        </a:xfrm>
      </p:grpSpPr>
      <p:pic>
        <p:nvPicPr>
          <p:cNvPr id="33" name="Graphic 32" descr="School boy">
            <a:extLst>
              <a:ext uri="{FF2B5EF4-FFF2-40B4-BE49-F238E27FC236}">
                <a16:creationId xmlns:a16="http://schemas.microsoft.com/office/drawing/2014/main" id="{B0FC75AE-5454-016D-9504-E9E6BD9C29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8250" y="2375685"/>
            <a:ext cx="2019299" cy="2019299"/>
          </a:xfrm>
          <a:prstGeom prst="rect">
            <a:avLst/>
          </a:prstGeom>
        </p:spPr>
      </p:pic>
      <p:sp>
        <p:nvSpPr>
          <p:cNvPr id="34" name="Rectangle: Single Corner Snipped 33">
            <a:extLst>
              <a:ext uri="{FF2B5EF4-FFF2-40B4-BE49-F238E27FC236}">
                <a16:creationId xmlns:a16="http://schemas.microsoft.com/office/drawing/2014/main" id="{A6BC1270-0466-B0AB-415F-23EEFC9F396D}"/>
              </a:ext>
            </a:extLst>
          </p:cNvPr>
          <p:cNvSpPr/>
          <p:nvPr/>
        </p:nvSpPr>
        <p:spPr>
          <a:xfrm rot="16200000">
            <a:off x="48958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F577D02-D4DA-836F-11BA-001D25B4FF07}"/>
              </a:ext>
            </a:extLst>
          </p:cNvPr>
          <p:cNvSpPr/>
          <p:nvPr/>
        </p:nvSpPr>
        <p:spPr>
          <a:xfrm rot="5400000">
            <a:off x="6915150" y="3563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A65A809-67D8-6884-53FC-9613E37E8045}"/>
              </a:ext>
            </a:extLst>
          </p:cNvPr>
          <p:cNvSpPr/>
          <p:nvPr/>
        </p:nvSpPr>
        <p:spPr>
          <a:xfrm rot="5400000">
            <a:off x="69151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BF6DA5A2-86AE-21E8-B4B8-780F9A68475F}"/>
              </a:ext>
            </a:extLst>
          </p:cNvPr>
          <p:cNvSpPr/>
          <p:nvPr/>
        </p:nvSpPr>
        <p:spPr>
          <a:xfrm rot="5400000">
            <a:off x="89344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803A3364-0EFF-93FE-762C-DCF6F6A4033B}"/>
              </a:ext>
            </a:extLst>
          </p:cNvPr>
          <p:cNvSpPr/>
          <p:nvPr/>
        </p:nvSpPr>
        <p:spPr>
          <a:xfrm rot="5400000">
            <a:off x="48958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ECB81861-1BDC-ED1D-0BF2-D62556624101}"/>
              </a:ext>
            </a:extLst>
          </p:cNvPr>
          <p:cNvSpPr/>
          <p:nvPr/>
        </p:nvSpPr>
        <p:spPr>
          <a:xfrm rot="5400000">
            <a:off x="6915150" y="43949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Single Corner Snipped 39">
            <a:extLst>
              <a:ext uri="{FF2B5EF4-FFF2-40B4-BE49-F238E27FC236}">
                <a16:creationId xmlns:a16="http://schemas.microsoft.com/office/drawing/2014/main" id="{BDC8217E-1127-6D6F-59DF-7631CD62C508}"/>
              </a:ext>
            </a:extLst>
          </p:cNvPr>
          <p:cNvSpPr/>
          <p:nvPr/>
        </p:nvSpPr>
        <p:spPr>
          <a:xfrm>
            <a:off x="89344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Single Corner Snipped 40">
            <a:extLst>
              <a:ext uri="{FF2B5EF4-FFF2-40B4-BE49-F238E27FC236}">
                <a16:creationId xmlns:a16="http://schemas.microsoft.com/office/drawing/2014/main" id="{E4A19935-4D3B-C220-124D-8218C2749A87}"/>
              </a:ext>
            </a:extLst>
          </p:cNvPr>
          <p:cNvSpPr/>
          <p:nvPr/>
        </p:nvSpPr>
        <p:spPr>
          <a:xfrm rot="10800000">
            <a:off x="48958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Single Corner Snipped 49">
            <a:extLst>
              <a:ext uri="{FF2B5EF4-FFF2-40B4-BE49-F238E27FC236}">
                <a16:creationId xmlns:a16="http://schemas.microsoft.com/office/drawing/2014/main" id="{2DA48104-14F1-35F9-B50B-2A089877448C}"/>
              </a:ext>
            </a:extLst>
          </p:cNvPr>
          <p:cNvSpPr/>
          <p:nvPr/>
        </p:nvSpPr>
        <p:spPr>
          <a:xfrm rot="5400000">
            <a:off x="89344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a:extLst>
              <a:ext uri="{FF2B5EF4-FFF2-40B4-BE49-F238E27FC236}">
                <a16:creationId xmlns:a16="http://schemas.microsoft.com/office/drawing/2014/main" id="{C2113356-F749-D872-3FC9-DD3247F2A188}"/>
              </a:ext>
            </a:extLst>
          </p:cNvPr>
          <p:cNvSpPr/>
          <p:nvPr/>
        </p:nvSpPr>
        <p:spPr>
          <a:xfrm rot="5400000">
            <a:off x="6915150" y="2375686"/>
            <a:ext cx="2019300" cy="2019300"/>
          </a:xfrm>
          <a:prstGeom prst="rect">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1D11F32F-E5D9-9F87-B426-9BA4F6DE37F5}"/>
              </a:ext>
            </a:extLst>
          </p:cNvPr>
          <p:cNvSpPr/>
          <p:nvPr/>
        </p:nvSpPr>
        <p:spPr>
          <a:xfrm rot="5400000">
            <a:off x="6915150" y="2375684"/>
            <a:ext cx="2019299" cy="2019300"/>
          </a:xfrm>
          <a:prstGeom prst="roundRect">
            <a:avLst>
              <a:gd name="adj" fmla="val 597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Box 61">
            <a:extLst>
              <a:ext uri="{FF2B5EF4-FFF2-40B4-BE49-F238E27FC236}">
                <a16:creationId xmlns:a16="http://schemas.microsoft.com/office/drawing/2014/main" id="{BC1570CE-E26D-09D4-D309-E6F136124EA4}"/>
              </a:ext>
            </a:extLst>
          </p:cNvPr>
          <p:cNvSpPr txBox="1"/>
          <p:nvPr/>
        </p:nvSpPr>
        <p:spPr>
          <a:xfrm>
            <a:off x="6793228" y="3000616"/>
            <a:ext cx="1983235" cy="769441"/>
          </a:xfrm>
          <a:prstGeom prst="rect">
            <a:avLst/>
          </a:prstGeom>
          <a:noFill/>
        </p:spPr>
        <p:txBody>
          <a:bodyPr wrap="none" rtlCol="0">
            <a:spAutoFit/>
          </a:bodyPr>
          <a:lstStyle/>
          <a:p>
            <a:r>
              <a:rPr lang="en-US" sz="44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Topic5</a:t>
            </a:r>
          </a:p>
        </p:txBody>
      </p:sp>
    </p:spTree>
    <p:extLst>
      <p:ext uri="{BB962C8B-B14F-4D97-AF65-F5344CB8AC3E}">
        <p14:creationId xmlns:p14="http://schemas.microsoft.com/office/powerpoint/2010/main" val="10855787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07887-CF53-E833-3FE3-216ED0E579F2}"/>
            </a:ext>
          </a:extLst>
        </p:cNvPr>
        <p:cNvGrpSpPr/>
        <p:nvPr/>
      </p:nvGrpSpPr>
      <p:grpSpPr>
        <a:xfrm>
          <a:off x="0" y="0"/>
          <a:ext cx="0" cy="0"/>
          <a:chOff x="0" y="0"/>
          <a:chExt cx="0" cy="0"/>
        </a:xfrm>
      </p:grpSpPr>
      <p:pic>
        <p:nvPicPr>
          <p:cNvPr id="33" name="Graphic 32" descr="School boy">
            <a:extLst>
              <a:ext uri="{FF2B5EF4-FFF2-40B4-BE49-F238E27FC236}">
                <a16:creationId xmlns:a16="http://schemas.microsoft.com/office/drawing/2014/main" id="{85922166-FB49-70EA-A31C-CFBBEF6AEB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8250" y="2375685"/>
            <a:ext cx="2019299" cy="2019299"/>
          </a:xfrm>
          <a:prstGeom prst="rect">
            <a:avLst/>
          </a:prstGeom>
        </p:spPr>
      </p:pic>
      <p:sp>
        <p:nvSpPr>
          <p:cNvPr id="34" name="Rectangle: Single Corner Snipped 33">
            <a:extLst>
              <a:ext uri="{FF2B5EF4-FFF2-40B4-BE49-F238E27FC236}">
                <a16:creationId xmlns:a16="http://schemas.microsoft.com/office/drawing/2014/main" id="{5C2E8692-9356-CA53-88E5-D6082BDE30FE}"/>
              </a:ext>
            </a:extLst>
          </p:cNvPr>
          <p:cNvSpPr/>
          <p:nvPr/>
        </p:nvSpPr>
        <p:spPr>
          <a:xfrm rot="16200000">
            <a:off x="48958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57EB756D-D257-9035-E1E9-C76EF364169A}"/>
              </a:ext>
            </a:extLst>
          </p:cNvPr>
          <p:cNvSpPr/>
          <p:nvPr/>
        </p:nvSpPr>
        <p:spPr>
          <a:xfrm rot="5400000">
            <a:off x="6915150" y="3563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BD7DC524-FAFF-D9C7-FD45-1DB0F448D725}"/>
              </a:ext>
            </a:extLst>
          </p:cNvPr>
          <p:cNvSpPr/>
          <p:nvPr/>
        </p:nvSpPr>
        <p:spPr>
          <a:xfrm rot="5400000">
            <a:off x="69151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923C0DC8-F2C8-FB53-2EF9-4F4F28513AAF}"/>
              </a:ext>
            </a:extLst>
          </p:cNvPr>
          <p:cNvSpPr/>
          <p:nvPr/>
        </p:nvSpPr>
        <p:spPr>
          <a:xfrm rot="5400000">
            <a:off x="89344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C21DDAD7-CB09-7567-62D6-2B6440443276}"/>
              </a:ext>
            </a:extLst>
          </p:cNvPr>
          <p:cNvSpPr/>
          <p:nvPr/>
        </p:nvSpPr>
        <p:spPr>
          <a:xfrm rot="5400000">
            <a:off x="48958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8E5B557-B3FB-2DC4-71F9-73AED09ECFC0}"/>
              </a:ext>
            </a:extLst>
          </p:cNvPr>
          <p:cNvSpPr/>
          <p:nvPr/>
        </p:nvSpPr>
        <p:spPr>
          <a:xfrm rot="5400000">
            <a:off x="6915150" y="43949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Single Corner Snipped 39">
            <a:extLst>
              <a:ext uri="{FF2B5EF4-FFF2-40B4-BE49-F238E27FC236}">
                <a16:creationId xmlns:a16="http://schemas.microsoft.com/office/drawing/2014/main" id="{5DD33F88-4FF0-C6DD-4CDE-9BEE44E465C3}"/>
              </a:ext>
            </a:extLst>
          </p:cNvPr>
          <p:cNvSpPr/>
          <p:nvPr/>
        </p:nvSpPr>
        <p:spPr>
          <a:xfrm>
            <a:off x="8934450" y="3563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Single Corner Snipped 40">
            <a:extLst>
              <a:ext uri="{FF2B5EF4-FFF2-40B4-BE49-F238E27FC236}">
                <a16:creationId xmlns:a16="http://schemas.microsoft.com/office/drawing/2014/main" id="{83901B37-0FB8-8B13-B7F2-B06164D5FE06}"/>
              </a:ext>
            </a:extLst>
          </p:cNvPr>
          <p:cNvSpPr/>
          <p:nvPr/>
        </p:nvSpPr>
        <p:spPr>
          <a:xfrm rot="10800000">
            <a:off x="48958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Single Corner Snipped 49">
            <a:extLst>
              <a:ext uri="{FF2B5EF4-FFF2-40B4-BE49-F238E27FC236}">
                <a16:creationId xmlns:a16="http://schemas.microsoft.com/office/drawing/2014/main" id="{81C01695-D348-697B-EE9D-184971DB925B}"/>
              </a:ext>
            </a:extLst>
          </p:cNvPr>
          <p:cNvSpPr/>
          <p:nvPr/>
        </p:nvSpPr>
        <p:spPr>
          <a:xfrm rot="5400000">
            <a:off x="8934450" y="4394986"/>
            <a:ext cx="2019300" cy="2019300"/>
          </a:xfrm>
          <a:prstGeom prst="snip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Rounded Corners 60">
            <a:extLst>
              <a:ext uri="{FF2B5EF4-FFF2-40B4-BE49-F238E27FC236}">
                <a16:creationId xmlns:a16="http://schemas.microsoft.com/office/drawing/2014/main" id="{18596F4F-AB46-5BC2-9825-490F2EFB2DAE}"/>
              </a:ext>
            </a:extLst>
          </p:cNvPr>
          <p:cNvSpPr/>
          <p:nvPr/>
        </p:nvSpPr>
        <p:spPr>
          <a:xfrm rot="5400000">
            <a:off x="4895848" y="356385"/>
            <a:ext cx="6057901" cy="6057901"/>
          </a:xfrm>
          <a:prstGeom prst="roundRect">
            <a:avLst>
              <a:gd name="adj" fmla="val 597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D33B4E4-7A4E-4614-A48B-41DEB8186C43}"/>
              </a:ext>
            </a:extLst>
          </p:cNvPr>
          <p:cNvSpPr txBox="1"/>
          <p:nvPr/>
        </p:nvSpPr>
        <p:spPr>
          <a:xfrm>
            <a:off x="5764570" y="2705725"/>
            <a:ext cx="3781806" cy="1446550"/>
          </a:xfrm>
          <a:prstGeom prst="rect">
            <a:avLst/>
          </a:prstGeom>
          <a:noFill/>
        </p:spPr>
        <p:txBody>
          <a:bodyPr wrap="none" rtlCol="0">
            <a:spAutoFit/>
          </a:bodyPr>
          <a:lstStyle/>
          <a:p>
            <a:r>
              <a:rPr lang="en-US" sz="8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Topic5</a:t>
            </a:r>
          </a:p>
        </p:txBody>
      </p:sp>
    </p:spTree>
    <p:extLst>
      <p:ext uri="{BB962C8B-B14F-4D97-AF65-F5344CB8AC3E}">
        <p14:creationId xmlns:p14="http://schemas.microsoft.com/office/powerpoint/2010/main" val="3541140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20629-6032-3DBC-7BC3-709C92609F69}"/>
            </a:ext>
          </a:extLst>
        </p:cNvPr>
        <p:cNvGrpSpPr/>
        <p:nvPr/>
      </p:nvGrpSpPr>
      <p:grpSpPr>
        <a:xfrm>
          <a:off x="0" y="0"/>
          <a:ext cx="0" cy="0"/>
          <a:chOff x="0" y="0"/>
          <a:chExt cx="0" cy="0"/>
        </a:xfrm>
      </p:grpSpPr>
      <p:pic>
        <p:nvPicPr>
          <p:cNvPr id="33" name="Graphic 32" descr="School boy">
            <a:extLst>
              <a:ext uri="{FF2B5EF4-FFF2-40B4-BE49-F238E27FC236}">
                <a16:creationId xmlns:a16="http://schemas.microsoft.com/office/drawing/2014/main" id="{777C5228-0167-2467-7CBB-8AB8EDA550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8250" y="2375685"/>
            <a:ext cx="2019299" cy="2019299"/>
          </a:xfrm>
          <a:prstGeom prst="rect">
            <a:avLst/>
          </a:prstGeom>
        </p:spPr>
      </p:pic>
      <p:sp>
        <p:nvSpPr>
          <p:cNvPr id="34" name="Rectangle: Single Corner Rounded 33">
            <a:extLst>
              <a:ext uri="{FF2B5EF4-FFF2-40B4-BE49-F238E27FC236}">
                <a16:creationId xmlns:a16="http://schemas.microsoft.com/office/drawing/2014/main" id="{CB6EA3EF-B5F9-F416-7DD9-B7F2BDFFC57F}"/>
              </a:ext>
            </a:extLst>
          </p:cNvPr>
          <p:cNvSpPr/>
          <p:nvPr/>
        </p:nvSpPr>
        <p:spPr>
          <a:xfrm rot="16200000">
            <a:off x="4895850" y="356386"/>
            <a:ext cx="2019300" cy="2019300"/>
          </a:xfrm>
          <a:prstGeom prst="round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21EA25CB-6682-DCED-146C-2A89A52E791E}"/>
              </a:ext>
            </a:extLst>
          </p:cNvPr>
          <p:cNvSpPr/>
          <p:nvPr/>
        </p:nvSpPr>
        <p:spPr>
          <a:xfrm rot="5400000">
            <a:off x="6915150" y="3563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7110B090-3386-518D-A265-BEA33EBFFA68}"/>
              </a:ext>
            </a:extLst>
          </p:cNvPr>
          <p:cNvSpPr/>
          <p:nvPr/>
        </p:nvSpPr>
        <p:spPr>
          <a:xfrm rot="5400000">
            <a:off x="69151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35A72E1E-F631-88A0-F52E-1C707118F47B}"/>
              </a:ext>
            </a:extLst>
          </p:cNvPr>
          <p:cNvSpPr/>
          <p:nvPr/>
        </p:nvSpPr>
        <p:spPr>
          <a:xfrm rot="5400000">
            <a:off x="89344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85FF189-1261-4189-061E-3B45EEF1533A}"/>
              </a:ext>
            </a:extLst>
          </p:cNvPr>
          <p:cNvSpPr/>
          <p:nvPr/>
        </p:nvSpPr>
        <p:spPr>
          <a:xfrm rot="5400000">
            <a:off x="4895850" y="23756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AE7829FE-9EEE-05FC-A26C-7CA10622671D}"/>
              </a:ext>
            </a:extLst>
          </p:cNvPr>
          <p:cNvSpPr/>
          <p:nvPr/>
        </p:nvSpPr>
        <p:spPr>
          <a:xfrm rot="5400000">
            <a:off x="6915150" y="4394986"/>
            <a:ext cx="2019300" cy="2019300"/>
          </a:xfrm>
          <a:prstGeom prst="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Single Corner Rounded 39">
            <a:extLst>
              <a:ext uri="{FF2B5EF4-FFF2-40B4-BE49-F238E27FC236}">
                <a16:creationId xmlns:a16="http://schemas.microsoft.com/office/drawing/2014/main" id="{8F67DA6D-EC03-6774-F859-70EE5DEB250D}"/>
              </a:ext>
            </a:extLst>
          </p:cNvPr>
          <p:cNvSpPr/>
          <p:nvPr/>
        </p:nvSpPr>
        <p:spPr>
          <a:xfrm>
            <a:off x="8934450" y="356386"/>
            <a:ext cx="2019300" cy="2019300"/>
          </a:xfrm>
          <a:prstGeom prst="round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Single Corner Rounded 40">
            <a:extLst>
              <a:ext uri="{FF2B5EF4-FFF2-40B4-BE49-F238E27FC236}">
                <a16:creationId xmlns:a16="http://schemas.microsoft.com/office/drawing/2014/main" id="{A47C6A99-6FAA-C5D6-5F2E-FC8E3D033C81}"/>
              </a:ext>
            </a:extLst>
          </p:cNvPr>
          <p:cNvSpPr/>
          <p:nvPr/>
        </p:nvSpPr>
        <p:spPr>
          <a:xfrm rot="10800000">
            <a:off x="4895850" y="4394986"/>
            <a:ext cx="2019300" cy="2019300"/>
          </a:xfrm>
          <a:prstGeom prst="round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Single Corner Rounded 49">
            <a:extLst>
              <a:ext uri="{FF2B5EF4-FFF2-40B4-BE49-F238E27FC236}">
                <a16:creationId xmlns:a16="http://schemas.microsoft.com/office/drawing/2014/main" id="{BFACFCC9-1BC8-4C08-EBD4-D5B8E889A75C}"/>
              </a:ext>
            </a:extLst>
          </p:cNvPr>
          <p:cNvSpPr/>
          <p:nvPr/>
        </p:nvSpPr>
        <p:spPr>
          <a:xfrm rot="5400000">
            <a:off x="8934450" y="4394986"/>
            <a:ext cx="2019300" cy="2019300"/>
          </a:xfrm>
          <a:prstGeom prst="round1Rect">
            <a:avLst/>
          </a:prstGeom>
          <a:solidFill>
            <a:srgbClr val="000E2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C7ABBCD0-43B9-598F-86D1-7410C4233423}"/>
              </a:ext>
            </a:extLst>
          </p:cNvPr>
          <p:cNvSpPr/>
          <p:nvPr/>
        </p:nvSpPr>
        <p:spPr>
          <a:xfrm rot="5400000">
            <a:off x="4895848" y="356385"/>
            <a:ext cx="6057901" cy="6057901"/>
          </a:xfrm>
          <a:prstGeom prst="roundRect">
            <a:avLst>
              <a:gd name="adj" fmla="val 597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4E61C5F5-A8BA-6143-DCED-8C755FA543F7}"/>
              </a:ext>
            </a:extLst>
          </p:cNvPr>
          <p:cNvSpPr txBox="1"/>
          <p:nvPr/>
        </p:nvSpPr>
        <p:spPr>
          <a:xfrm>
            <a:off x="5764570" y="2705725"/>
            <a:ext cx="3781806" cy="1446550"/>
          </a:xfrm>
          <a:prstGeom prst="rect">
            <a:avLst/>
          </a:prstGeom>
          <a:noFill/>
        </p:spPr>
        <p:txBody>
          <a:bodyPr wrap="none" rtlCol="0">
            <a:spAutoFit/>
          </a:bodyPr>
          <a:lstStyle/>
          <a:p>
            <a:r>
              <a:rPr lang="en-US" sz="8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Topic5</a:t>
            </a:r>
          </a:p>
        </p:txBody>
      </p:sp>
      <p:sp>
        <p:nvSpPr>
          <p:cNvPr id="6" name="TextBox 5">
            <a:extLst>
              <a:ext uri="{FF2B5EF4-FFF2-40B4-BE49-F238E27FC236}">
                <a16:creationId xmlns:a16="http://schemas.microsoft.com/office/drawing/2014/main" id="{64702C87-E86D-3BDF-BE62-8C065D6EB81F}"/>
              </a:ext>
            </a:extLst>
          </p:cNvPr>
          <p:cNvSpPr txBox="1"/>
          <p:nvPr/>
        </p:nvSpPr>
        <p:spPr>
          <a:xfrm>
            <a:off x="5055003" y="1102685"/>
            <a:ext cx="1864613"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Subtopic1</a:t>
            </a:r>
          </a:p>
        </p:txBody>
      </p:sp>
      <p:sp>
        <p:nvSpPr>
          <p:cNvPr id="7" name="TextBox 6">
            <a:extLst>
              <a:ext uri="{FF2B5EF4-FFF2-40B4-BE49-F238E27FC236}">
                <a16:creationId xmlns:a16="http://schemas.microsoft.com/office/drawing/2014/main" id="{EBA3C604-E688-E1D0-6C6F-BF99766A41BF}"/>
              </a:ext>
            </a:extLst>
          </p:cNvPr>
          <p:cNvSpPr txBox="1"/>
          <p:nvPr/>
        </p:nvSpPr>
        <p:spPr>
          <a:xfrm>
            <a:off x="6875356" y="1102685"/>
            <a:ext cx="1915909"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Subtopic2</a:t>
            </a:r>
          </a:p>
        </p:txBody>
      </p:sp>
      <p:sp>
        <p:nvSpPr>
          <p:cNvPr id="8" name="TextBox 7">
            <a:extLst>
              <a:ext uri="{FF2B5EF4-FFF2-40B4-BE49-F238E27FC236}">
                <a16:creationId xmlns:a16="http://schemas.microsoft.com/office/drawing/2014/main" id="{7FDF02FD-7817-311C-CC9A-9E88102BCF8E}"/>
              </a:ext>
            </a:extLst>
          </p:cNvPr>
          <p:cNvSpPr txBox="1"/>
          <p:nvPr/>
        </p:nvSpPr>
        <p:spPr>
          <a:xfrm>
            <a:off x="8907480" y="1102685"/>
            <a:ext cx="1903085"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Subtopic3</a:t>
            </a:r>
          </a:p>
        </p:txBody>
      </p:sp>
      <p:sp>
        <p:nvSpPr>
          <p:cNvPr id="9" name="TextBox 8">
            <a:extLst>
              <a:ext uri="{FF2B5EF4-FFF2-40B4-BE49-F238E27FC236}">
                <a16:creationId xmlns:a16="http://schemas.microsoft.com/office/drawing/2014/main" id="{A985579D-E62A-9C85-E5A6-C17F1170B07D}"/>
              </a:ext>
            </a:extLst>
          </p:cNvPr>
          <p:cNvSpPr txBox="1"/>
          <p:nvPr/>
        </p:nvSpPr>
        <p:spPr>
          <a:xfrm>
            <a:off x="8893052" y="3121985"/>
            <a:ext cx="1917513"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Subtopic6</a:t>
            </a:r>
          </a:p>
        </p:txBody>
      </p:sp>
      <p:sp>
        <p:nvSpPr>
          <p:cNvPr id="10" name="TextBox 9">
            <a:extLst>
              <a:ext uri="{FF2B5EF4-FFF2-40B4-BE49-F238E27FC236}">
                <a16:creationId xmlns:a16="http://schemas.microsoft.com/office/drawing/2014/main" id="{4005882D-5779-EB06-A286-51DC1761EC43}"/>
              </a:ext>
            </a:extLst>
          </p:cNvPr>
          <p:cNvSpPr txBox="1"/>
          <p:nvPr/>
        </p:nvSpPr>
        <p:spPr>
          <a:xfrm>
            <a:off x="6884974" y="3121985"/>
            <a:ext cx="1906291"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Subtopic5</a:t>
            </a:r>
          </a:p>
        </p:txBody>
      </p:sp>
      <p:sp>
        <p:nvSpPr>
          <p:cNvPr id="11" name="TextBox 10">
            <a:extLst>
              <a:ext uri="{FF2B5EF4-FFF2-40B4-BE49-F238E27FC236}">
                <a16:creationId xmlns:a16="http://schemas.microsoft.com/office/drawing/2014/main" id="{A1300A42-3198-914A-50B5-09262FDACB3B}"/>
              </a:ext>
            </a:extLst>
          </p:cNvPr>
          <p:cNvSpPr txBox="1"/>
          <p:nvPr/>
        </p:nvSpPr>
        <p:spPr>
          <a:xfrm>
            <a:off x="5049482" y="3121985"/>
            <a:ext cx="1928733" cy="523220"/>
          </a:xfrm>
          <a:prstGeom prst="rect">
            <a:avLst/>
          </a:prstGeom>
          <a:noFill/>
        </p:spPr>
        <p:txBody>
          <a:bodyPr wrap="none" rtlCol="0">
            <a:spAutoFit/>
          </a:bodyPr>
          <a:lstStyle/>
          <a:p>
            <a:pPr algn="l" rtl="0"/>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Subtopic4</a:t>
            </a:r>
          </a:p>
        </p:txBody>
      </p:sp>
      <p:sp>
        <p:nvSpPr>
          <p:cNvPr id="12" name="TextBox 11">
            <a:extLst>
              <a:ext uri="{FF2B5EF4-FFF2-40B4-BE49-F238E27FC236}">
                <a16:creationId xmlns:a16="http://schemas.microsoft.com/office/drawing/2014/main" id="{F0C5F633-33E4-351A-95FF-21F3E4C31717}"/>
              </a:ext>
            </a:extLst>
          </p:cNvPr>
          <p:cNvSpPr txBox="1"/>
          <p:nvPr/>
        </p:nvSpPr>
        <p:spPr>
          <a:xfrm>
            <a:off x="8893052" y="5141285"/>
            <a:ext cx="1917513"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Subtopic9</a:t>
            </a:r>
          </a:p>
        </p:txBody>
      </p:sp>
      <p:sp>
        <p:nvSpPr>
          <p:cNvPr id="13" name="TextBox 12">
            <a:extLst>
              <a:ext uri="{FF2B5EF4-FFF2-40B4-BE49-F238E27FC236}">
                <a16:creationId xmlns:a16="http://schemas.microsoft.com/office/drawing/2014/main" id="{AE62DEE5-E3A0-A19D-97AD-8450E354906A}"/>
              </a:ext>
            </a:extLst>
          </p:cNvPr>
          <p:cNvSpPr txBox="1"/>
          <p:nvPr/>
        </p:nvSpPr>
        <p:spPr>
          <a:xfrm>
            <a:off x="6865824" y="5141285"/>
            <a:ext cx="1923925" cy="523220"/>
          </a:xfrm>
          <a:prstGeom prst="rect">
            <a:avLst/>
          </a:prstGeom>
          <a:noFill/>
        </p:spPr>
        <p:txBody>
          <a:bodyPr wrap="none" rtlCol="0">
            <a:spAutoFit/>
          </a:bodyPr>
          <a:lstStyle/>
          <a:p>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Subtopic8</a:t>
            </a:r>
          </a:p>
        </p:txBody>
      </p:sp>
      <p:sp>
        <p:nvSpPr>
          <p:cNvPr id="14" name="TextBox 13">
            <a:extLst>
              <a:ext uri="{FF2B5EF4-FFF2-40B4-BE49-F238E27FC236}">
                <a16:creationId xmlns:a16="http://schemas.microsoft.com/office/drawing/2014/main" id="{023A072A-B3DE-8489-DC6D-A9EE1D785115}"/>
              </a:ext>
            </a:extLst>
          </p:cNvPr>
          <p:cNvSpPr txBox="1"/>
          <p:nvPr/>
        </p:nvSpPr>
        <p:spPr>
          <a:xfrm>
            <a:off x="5049482" y="5141285"/>
            <a:ext cx="1903085" cy="523220"/>
          </a:xfrm>
          <a:prstGeom prst="rect">
            <a:avLst/>
          </a:prstGeom>
          <a:noFill/>
        </p:spPr>
        <p:txBody>
          <a:bodyPr wrap="none" rtlCol="0">
            <a:spAutoFit/>
          </a:bodyPr>
          <a:lstStyle/>
          <a:p>
            <a:pPr algn="l" rtl="0"/>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Subtopic7</a:t>
            </a:r>
          </a:p>
        </p:txBody>
      </p:sp>
    </p:spTree>
    <p:extLst>
      <p:ext uri="{BB962C8B-B14F-4D97-AF65-F5344CB8AC3E}">
        <p14:creationId xmlns:p14="http://schemas.microsoft.com/office/powerpoint/2010/main" val="3832001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20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175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sp>
        <p:nvSpPr>
          <p:cNvPr id="5" name="TextBox 4">
            <a:extLst>
              <a:ext uri="{FF2B5EF4-FFF2-40B4-BE49-F238E27FC236}">
                <a16:creationId xmlns:a16="http://schemas.microsoft.com/office/drawing/2014/main" id="{50503F46-252D-6B6A-FC94-60F64AB5ACDF}"/>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2" name="Group 31">
            <a:extLst>
              <a:ext uri="{FF2B5EF4-FFF2-40B4-BE49-F238E27FC236}">
                <a16:creationId xmlns:a16="http://schemas.microsoft.com/office/drawing/2014/main" id="{198CE8B0-4664-8092-6A4A-674D7495F14D}"/>
              </a:ext>
            </a:extLst>
          </p:cNvPr>
          <p:cNvGrpSpPr/>
          <p:nvPr/>
        </p:nvGrpSpPr>
        <p:grpSpPr>
          <a:xfrm>
            <a:off x="3826692" y="1300480"/>
            <a:ext cx="1415868" cy="5283200"/>
            <a:chOff x="3826692" y="1300480"/>
            <a:chExt cx="1415868" cy="5283200"/>
          </a:xfrm>
        </p:grpSpPr>
        <p:cxnSp>
          <p:nvCxnSpPr>
            <p:cNvPr id="7" name="Straight Arrow Connector 6">
              <a:extLst>
                <a:ext uri="{FF2B5EF4-FFF2-40B4-BE49-F238E27FC236}">
                  <a16:creationId xmlns:a16="http://schemas.microsoft.com/office/drawing/2014/main" id="{6446B913-ECD6-F084-9086-8F1EC3ABCC1D}"/>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2459E19A-1B2C-5FAA-BB5B-547E530FE64F}"/>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15A1D37B-3FA3-FD1E-F1BE-E71F7CEDD5B7}"/>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1C78EDA-4770-E880-B2FB-96CA0689A9FD}"/>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7842013-B41B-5452-363C-309030DC5720}"/>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F900DCF-AA3D-6B76-3FFA-1C0C83DD3CE7}"/>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50E0CA82-F8B4-FA0E-2262-1A3E68E2B712}"/>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6" name="TextBox 25">
            <a:extLst>
              <a:ext uri="{FF2B5EF4-FFF2-40B4-BE49-F238E27FC236}">
                <a16:creationId xmlns:a16="http://schemas.microsoft.com/office/drawing/2014/main" id="{59E5FD2A-FC61-02F9-47A0-3E79AE1467E5}"/>
              </a:ext>
            </a:extLst>
          </p:cNvPr>
          <p:cNvSpPr txBox="1"/>
          <p:nvPr/>
        </p:nvSpPr>
        <p:spPr>
          <a:xfrm>
            <a:off x="5242560" y="1038870"/>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0C6FA42C-20B2-D22B-D63E-336F5C5E2FA0}"/>
              </a:ext>
            </a:extLst>
          </p:cNvPr>
          <p:cNvSpPr txBox="1"/>
          <p:nvPr/>
        </p:nvSpPr>
        <p:spPr>
          <a:xfrm>
            <a:off x="5250957" y="2032799"/>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DC047114-83D9-AE92-F6E5-9789DD747990}"/>
              </a:ext>
            </a:extLst>
          </p:cNvPr>
          <p:cNvSpPr txBox="1"/>
          <p:nvPr/>
        </p:nvSpPr>
        <p:spPr>
          <a:xfrm>
            <a:off x="5158311" y="2817346"/>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9" name="TextBox 28">
            <a:extLst>
              <a:ext uri="{FF2B5EF4-FFF2-40B4-BE49-F238E27FC236}">
                <a16:creationId xmlns:a16="http://schemas.microsoft.com/office/drawing/2014/main" id="{1632932C-71E4-E50A-B4BA-FF152FACEE15}"/>
              </a:ext>
            </a:extLst>
          </p:cNvPr>
          <p:cNvSpPr txBox="1"/>
          <p:nvPr/>
        </p:nvSpPr>
        <p:spPr>
          <a:xfrm>
            <a:off x="5103326" y="3648715"/>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CF8D8816-481C-92BA-7DDA-3756DD87173E}"/>
              </a:ext>
            </a:extLst>
          </p:cNvPr>
          <p:cNvSpPr txBox="1"/>
          <p:nvPr/>
        </p:nvSpPr>
        <p:spPr>
          <a:xfrm>
            <a:off x="5067404" y="4692027"/>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0D9C5776-19DE-60F4-4BF2-3DCCB2DA4EFD}"/>
              </a:ext>
            </a:extLst>
          </p:cNvPr>
          <p:cNvSpPr txBox="1"/>
          <p:nvPr/>
        </p:nvSpPr>
        <p:spPr>
          <a:xfrm>
            <a:off x="5142825" y="5951953"/>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1233659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25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250"/>
                                        <p:tgtEl>
                                          <p:spTgt spid="26"/>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250"/>
                                        <p:tgtEl>
                                          <p:spTgt spid="27"/>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250"/>
                                        <p:tgtEl>
                                          <p:spTgt spid="28"/>
                                        </p:tgtEl>
                                      </p:cBhvr>
                                    </p:animEffect>
                                  </p:childTnLst>
                                </p:cTn>
                              </p:par>
                              <p:par>
                                <p:cTn id="24" presetID="10" presetClass="entr" presetSubtype="0" fill="hold" grpId="0" nodeType="withEffect">
                                  <p:stCondLst>
                                    <p:cond delay="7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50"/>
                                        <p:tgtEl>
                                          <p:spTgt spid="29"/>
                                        </p:tgtEl>
                                      </p:cBhvr>
                                    </p:animEffect>
                                  </p:childTnLst>
                                </p:cTn>
                              </p:par>
                              <p:par>
                                <p:cTn id="27" presetID="10" presetClass="entr" presetSubtype="0" fill="hold" grpId="0"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250"/>
                                        <p:tgtEl>
                                          <p:spTgt spid="30"/>
                                        </p:tgtEl>
                                      </p:cBhvr>
                                    </p:animEffect>
                                  </p:childTnLst>
                                </p:cTn>
                              </p:par>
                              <p:par>
                                <p:cTn id="30" presetID="10" presetClass="entr" presetSubtype="0" fill="hold" grpId="0" nodeType="withEffect">
                                  <p:stCondLst>
                                    <p:cond delay="125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6" grpId="0"/>
      <p:bldP spid="27" grpId="0"/>
      <p:bldP spid="28"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sp>
        <p:nvSpPr>
          <p:cNvPr id="5" name="TextBox 4">
            <a:extLst>
              <a:ext uri="{FF2B5EF4-FFF2-40B4-BE49-F238E27FC236}">
                <a16:creationId xmlns:a16="http://schemas.microsoft.com/office/drawing/2014/main" id="{50503F46-252D-6B6A-FC94-60F64AB5ACDF}"/>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2" name="Group 31">
            <a:extLst>
              <a:ext uri="{FF2B5EF4-FFF2-40B4-BE49-F238E27FC236}">
                <a16:creationId xmlns:a16="http://schemas.microsoft.com/office/drawing/2014/main" id="{198CE8B0-4664-8092-6A4A-674D7495F14D}"/>
              </a:ext>
            </a:extLst>
          </p:cNvPr>
          <p:cNvGrpSpPr/>
          <p:nvPr/>
        </p:nvGrpSpPr>
        <p:grpSpPr>
          <a:xfrm>
            <a:off x="3826692" y="1300480"/>
            <a:ext cx="1415868" cy="5283200"/>
            <a:chOff x="3826692" y="1300480"/>
            <a:chExt cx="1415868" cy="5283200"/>
          </a:xfrm>
        </p:grpSpPr>
        <p:cxnSp>
          <p:nvCxnSpPr>
            <p:cNvPr id="7" name="Straight Arrow Connector 6">
              <a:extLst>
                <a:ext uri="{FF2B5EF4-FFF2-40B4-BE49-F238E27FC236}">
                  <a16:creationId xmlns:a16="http://schemas.microsoft.com/office/drawing/2014/main" id="{6446B913-ECD6-F084-9086-8F1EC3ABCC1D}"/>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2459E19A-1B2C-5FAA-BB5B-547E530FE64F}"/>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15A1D37B-3FA3-FD1E-F1BE-E71F7CEDD5B7}"/>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51C78EDA-4770-E880-B2FB-96CA0689A9FD}"/>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7842013-B41B-5452-363C-309030DC5720}"/>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5F900DCF-AA3D-6B76-3FFA-1C0C83DD3CE7}"/>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50E0CA82-F8B4-FA0E-2262-1A3E68E2B712}"/>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26" name="TextBox 25">
            <a:extLst>
              <a:ext uri="{FF2B5EF4-FFF2-40B4-BE49-F238E27FC236}">
                <a16:creationId xmlns:a16="http://schemas.microsoft.com/office/drawing/2014/main" id="{59E5FD2A-FC61-02F9-47A0-3E79AE1467E5}"/>
              </a:ext>
            </a:extLst>
          </p:cNvPr>
          <p:cNvSpPr txBox="1"/>
          <p:nvPr/>
        </p:nvSpPr>
        <p:spPr>
          <a:xfrm>
            <a:off x="5242560" y="1038870"/>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0C6FA42C-20B2-D22B-D63E-336F5C5E2FA0}"/>
              </a:ext>
            </a:extLst>
          </p:cNvPr>
          <p:cNvSpPr txBox="1"/>
          <p:nvPr/>
        </p:nvSpPr>
        <p:spPr>
          <a:xfrm>
            <a:off x="5250957" y="2032799"/>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8" name="TextBox 27">
            <a:extLst>
              <a:ext uri="{FF2B5EF4-FFF2-40B4-BE49-F238E27FC236}">
                <a16:creationId xmlns:a16="http://schemas.microsoft.com/office/drawing/2014/main" id="{DC047114-83D9-AE92-F6E5-9789DD747990}"/>
              </a:ext>
            </a:extLst>
          </p:cNvPr>
          <p:cNvSpPr txBox="1"/>
          <p:nvPr/>
        </p:nvSpPr>
        <p:spPr>
          <a:xfrm>
            <a:off x="5158311" y="2817346"/>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9" name="TextBox 28">
            <a:extLst>
              <a:ext uri="{FF2B5EF4-FFF2-40B4-BE49-F238E27FC236}">
                <a16:creationId xmlns:a16="http://schemas.microsoft.com/office/drawing/2014/main" id="{1632932C-71E4-E50A-B4BA-FF152FACEE15}"/>
              </a:ext>
            </a:extLst>
          </p:cNvPr>
          <p:cNvSpPr txBox="1"/>
          <p:nvPr/>
        </p:nvSpPr>
        <p:spPr>
          <a:xfrm>
            <a:off x="5103326" y="3648715"/>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CF8D8816-481C-92BA-7DDA-3756DD87173E}"/>
              </a:ext>
            </a:extLst>
          </p:cNvPr>
          <p:cNvSpPr txBox="1"/>
          <p:nvPr/>
        </p:nvSpPr>
        <p:spPr>
          <a:xfrm>
            <a:off x="5067404" y="4692027"/>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0D9C5776-19DE-60F4-4BF2-3DCCB2DA4EFD}"/>
              </a:ext>
            </a:extLst>
          </p:cNvPr>
          <p:cNvSpPr txBox="1"/>
          <p:nvPr/>
        </p:nvSpPr>
        <p:spPr>
          <a:xfrm>
            <a:off x="5142825" y="5951953"/>
            <a:ext cx="1107997" cy="523220"/>
          </a:xfrm>
          <a:prstGeom prst="rect">
            <a:avLst/>
          </a:prstGeom>
          <a:noFill/>
        </p:spPr>
        <p:txBody>
          <a:bodyPr wrap="none" rtlCol="0">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574460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26"/>
                                        </p:tgtEl>
                                        <p:attrNameLst>
                                          <p:attrName>style.color</p:attrName>
                                        </p:attrNameLst>
                                      </p:cBhvr>
                                      <p:to>
                                        <p:clrVal>
                                          <a:srgbClr val="47D45A"/>
                                        </p:clrVal>
                                      </p:to>
                                    </p:set>
                                    <p:set>
                                      <p:cBhvr>
                                        <p:cTn id="7" dur="500" fill="hold"/>
                                        <p:tgtEl>
                                          <p:spTgt spid="26"/>
                                        </p:tgtEl>
                                        <p:attrNameLst>
                                          <p:attrName>fillcolor</p:attrName>
                                        </p:attrNameLst>
                                      </p:cBhvr>
                                      <p:to>
                                        <p:clrVal>
                                          <a:srgbClr val="47D45A"/>
                                        </p:clrVal>
                                      </p:to>
                                    </p:set>
                                    <p:set>
                                      <p:cBhvr>
                                        <p:cTn id="8" dur="500" fill="hold"/>
                                        <p:tgtEl>
                                          <p:spTgt spid="26"/>
                                        </p:tgtEl>
                                        <p:attrNameLst>
                                          <p:attrName>fill.type</p:attrName>
                                        </p:attrNameLst>
                                      </p:cBhvr>
                                      <p:to>
                                        <p:strVal val="solid"/>
                                      </p:to>
                                    </p:set>
                                  </p:childTnLst>
                                </p:cTn>
                              </p:par>
                              <p:par>
                                <p:cTn id="9" presetID="16" presetClass="emph" presetSubtype="0" fill="hold" grpId="0" nodeType="withEffect">
                                  <p:stCondLst>
                                    <p:cond delay="250"/>
                                  </p:stCondLst>
                                  <p:iterate type="lt">
                                    <p:tmPct val="4000"/>
                                  </p:iterate>
                                  <p:childTnLst>
                                    <p:set>
                                      <p:cBhvr override="childStyle">
                                        <p:cTn id="10" dur="500" fill="hold"/>
                                        <p:tgtEl>
                                          <p:spTgt spid="27"/>
                                        </p:tgtEl>
                                        <p:attrNameLst>
                                          <p:attrName>style.color</p:attrName>
                                        </p:attrNameLst>
                                      </p:cBhvr>
                                      <p:to>
                                        <p:clrVal>
                                          <a:srgbClr val="FF0000"/>
                                        </p:clrVal>
                                      </p:to>
                                    </p:set>
                                    <p:set>
                                      <p:cBhvr>
                                        <p:cTn id="11" dur="500" fill="hold"/>
                                        <p:tgtEl>
                                          <p:spTgt spid="27"/>
                                        </p:tgtEl>
                                        <p:attrNameLst>
                                          <p:attrName>fillcolor</p:attrName>
                                        </p:attrNameLst>
                                      </p:cBhvr>
                                      <p:to>
                                        <p:clrVal>
                                          <a:srgbClr val="FF0000"/>
                                        </p:clrVal>
                                      </p:to>
                                    </p:set>
                                    <p:set>
                                      <p:cBhvr>
                                        <p:cTn id="12" dur="500" fill="hold"/>
                                        <p:tgtEl>
                                          <p:spTgt spid="27"/>
                                        </p:tgtEl>
                                        <p:attrNameLst>
                                          <p:attrName>fill.type</p:attrName>
                                        </p:attrNameLst>
                                      </p:cBhvr>
                                      <p:to>
                                        <p:strVal val="solid"/>
                                      </p:to>
                                    </p:set>
                                  </p:childTnLst>
                                </p:cTn>
                              </p:par>
                              <p:par>
                                <p:cTn id="13" presetID="16" presetClass="emph" presetSubtype="0" fill="hold" grpId="0" nodeType="withEffect">
                                  <p:stCondLst>
                                    <p:cond delay="500"/>
                                  </p:stCondLst>
                                  <p:iterate type="lt">
                                    <p:tmPct val="4000"/>
                                  </p:iterate>
                                  <p:childTnLst>
                                    <p:set>
                                      <p:cBhvr override="childStyle">
                                        <p:cTn id="14" dur="500" fill="hold"/>
                                        <p:tgtEl>
                                          <p:spTgt spid="28"/>
                                        </p:tgtEl>
                                        <p:attrNameLst>
                                          <p:attrName>style.color</p:attrName>
                                        </p:attrNameLst>
                                      </p:cBhvr>
                                      <p:to>
                                        <p:clrVal>
                                          <a:srgbClr val="47D45A"/>
                                        </p:clrVal>
                                      </p:to>
                                    </p:set>
                                    <p:set>
                                      <p:cBhvr>
                                        <p:cTn id="15" dur="500" fill="hold"/>
                                        <p:tgtEl>
                                          <p:spTgt spid="28"/>
                                        </p:tgtEl>
                                        <p:attrNameLst>
                                          <p:attrName>fillcolor</p:attrName>
                                        </p:attrNameLst>
                                      </p:cBhvr>
                                      <p:to>
                                        <p:clrVal>
                                          <a:srgbClr val="47D45A"/>
                                        </p:clrVal>
                                      </p:to>
                                    </p:set>
                                    <p:set>
                                      <p:cBhvr>
                                        <p:cTn id="16" dur="500" fill="hold"/>
                                        <p:tgtEl>
                                          <p:spTgt spid="28"/>
                                        </p:tgtEl>
                                        <p:attrNameLst>
                                          <p:attrName>fill.type</p:attrName>
                                        </p:attrNameLst>
                                      </p:cBhvr>
                                      <p:to>
                                        <p:strVal val="solid"/>
                                      </p:to>
                                    </p:set>
                                  </p:childTnLst>
                                </p:cTn>
                              </p:par>
                              <p:par>
                                <p:cTn id="17" presetID="16" presetClass="emph" presetSubtype="0" fill="hold" grpId="0" nodeType="withEffect">
                                  <p:stCondLst>
                                    <p:cond delay="750"/>
                                  </p:stCondLst>
                                  <p:iterate type="lt">
                                    <p:tmPct val="4000"/>
                                  </p:iterate>
                                  <p:childTnLst>
                                    <p:set>
                                      <p:cBhvr override="childStyle">
                                        <p:cTn id="18" dur="500" fill="hold"/>
                                        <p:tgtEl>
                                          <p:spTgt spid="29"/>
                                        </p:tgtEl>
                                        <p:attrNameLst>
                                          <p:attrName>style.color</p:attrName>
                                        </p:attrNameLst>
                                      </p:cBhvr>
                                      <p:to>
                                        <p:clrVal>
                                          <a:srgbClr val="47D45A"/>
                                        </p:clrVal>
                                      </p:to>
                                    </p:set>
                                    <p:set>
                                      <p:cBhvr>
                                        <p:cTn id="19" dur="500" fill="hold"/>
                                        <p:tgtEl>
                                          <p:spTgt spid="29"/>
                                        </p:tgtEl>
                                        <p:attrNameLst>
                                          <p:attrName>fillcolor</p:attrName>
                                        </p:attrNameLst>
                                      </p:cBhvr>
                                      <p:to>
                                        <p:clrVal>
                                          <a:srgbClr val="47D45A"/>
                                        </p:clrVal>
                                      </p:to>
                                    </p:set>
                                    <p:set>
                                      <p:cBhvr>
                                        <p:cTn id="20" dur="500" fill="hold"/>
                                        <p:tgtEl>
                                          <p:spTgt spid="29"/>
                                        </p:tgtEl>
                                        <p:attrNameLst>
                                          <p:attrName>fill.type</p:attrName>
                                        </p:attrNameLst>
                                      </p:cBhvr>
                                      <p:to>
                                        <p:strVal val="solid"/>
                                      </p:to>
                                    </p:set>
                                  </p:childTnLst>
                                </p:cTn>
                              </p:par>
                              <p:par>
                                <p:cTn id="21" presetID="16" presetClass="emph" presetSubtype="0" fill="hold" grpId="0" nodeType="withEffect">
                                  <p:stCondLst>
                                    <p:cond delay="1000"/>
                                  </p:stCondLst>
                                  <p:iterate type="lt">
                                    <p:tmPct val="4000"/>
                                  </p:iterate>
                                  <p:childTnLst>
                                    <p:set>
                                      <p:cBhvr override="childStyle">
                                        <p:cTn id="22" dur="500" fill="hold"/>
                                        <p:tgtEl>
                                          <p:spTgt spid="30"/>
                                        </p:tgtEl>
                                        <p:attrNameLst>
                                          <p:attrName>style.color</p:attrName>
                                        </p:attrNameLst>
                                      </p:cBhvr>
                                      <p:to>
                                        <p:clrVal>
                                          <a:srgbClr val="47D45A"/>
                                        </p:clrVal>
                                      </p:to>
                                    </p:set>
                                    <p:set>
                                      <p:cBhvr>
                                        <p:cTn id="23" dur="500" fill="hold"/>
                                        <p:tgtEl>
                                          <p:spTgt spid="30"/>
                                        </p:tgtEl>
                                        <p:attrNameLst>
                                          <p:attrName>fillcolor</p:attrName>
                                        </p:attrNameLst>
                                      </p:cBhvr>
                                      <p:to>
                                        <p:clrVal>
                                          <a:srgbClr val="47D45A"/>
                                        </p:clrVal>
                                      </p:to>
                                    </p:set>
                                    <p:set>
                                      <p:cBhvr>
                                        <p:cTn id="24" dur="500" fill="hold"/>
                                        <p:tgtEl>
                                          <p:spTgt spid="30"/>
                                        </p:tgtEl>
                                        <p:attrNameLst>
                                          <p:attrName>fill.type</p:attrName>
                                        </p:attrNameLst>
                                      </p:cBhvr>
                                      <p:to>
                                        <p:strVal val="solid"/>
                                      </p:to>
                                    </p:set>
                                  </p:childTnLst>
                                </p:cTn>
                              </p:par>
                              <p:par>
                                <p:cTn id="25" presetID="16" presetClass="emph" presetSubtype="0" fill="hold" grpId="0" nodeType="withEffect">
                                  <p:stCondLst>
                                    <p:cond delay="1250"/>
                                  </p:stCondLst>
                                  <p:iterate type="lt">
                                    <p:tmPct val="4000"/>
                                  </p:iterate>
                                  <p:childTnLst>
                                    <p:set>
                                      <p:cBhvr override="childStyle">
                                        <p:cTn id="26" dur="500" fill="hold"/>
                                        <p:tgtEl>
                                          <p:spTgt spid="31"/>
                                        </p:tgtEl>
                                        <p:attrNameLst>
                                          <p:attrName>style.color</p:attrName>
                                        </p:attrNameLst>
                                      </p:cBhvr>
                                      <p:to>
                                        <p:clrVal>
                                          <a:srgbClr val="47D45A"/>
                                        </p:clrVal>
                                      </p:to>
                                    </p:set>
                                    <p:set>
                                      <p:cBhvr>
                                        <p:cTn id="27" dur="500" fill="hold"/>
                                        <p:tgtEl>
                                          <p:spTgt spid="31"/>
                                        </p:tgtEl>
                                        <p:attrNameLst>
                                          <p:attrName>fillcolor</p:attrName>
                                        </p:attrNameLst>
                                      </p:cBhvr>
                                      <p:to>
                                        <p:clrVal>
                                          <a:srgbClr val="47D45A"/>
                                        </p:clrVal>
                                      </p:to>
                                    </p:set>
                                    <p:set>
                                      <p:cBhvr>
                                        <p:cTn id="28" dur="500" fill="hold"/>
                                        <p:tgtEl>
                                          <p:spTgt spid="3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10B7-C102-AF03-0588-1F7EF71DA75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339CCC8-77C0-229A-B61D-AB8E4DB602B6}"/>
              </a:ext>
            </a:extLst>
          </p:cNvPr>
          <p:cNvSpPr txBox="1"/>
          <p:nvPr/>
        </p:nvSpPr>
        <p:spPr>
          <a:xfrm>
            <a:off x="1900037" y="927617"/>
            <a:ext cx="4695845" cy="461665"/>
          </a:xfrm>
          <a:prstGeom prst="rect">
            <a:avLst/>
          </a:prstGeom>
          <a:noFill/>
        </p:spPr>
        <p:txBody>
          <a:bodyPr wrap="square" rtlCol="0">
            <a:spAutoFit/>
          </a:bodyPr>
          <a:lstStyle/>
          <a:p>
            <a:pPr algn="l"/>
            <a:r>
              <a:rPr lang="en-US" sz="2400" dirty="0">
                <a:latin typeface="ADLaM Display" panose="02010000000000000000" pitchFamily="2" charset="0"/>
                <a:ea typeface="ADLaM Display" panose="02010000000000000000" pitchFamily="2" charset="0"/>
                <a:cs typeface="ADLaM Display" panose="02010000000000000000" pitchFamily="2" charset="0"/>
              </a:rPr>
              <a:t>Presented for Dr. M. </a:t>
            </a:r>
            <a:r>
              <a:rPr lang="en-US" sz="2400" dirty="0" err="1">
                <a:latin typeface="ADLaM Display" panose="02010000000000000000" pitchFamily="2" charset="0"/>
                <a:ea typeface="ADLaM Display" panose="02010000000000000000" pitchFamily="2" charset="0"/>
                <a:cs typeface="ADLaM Display" panose="02010000000000000000" pitchFamily="2" charset="0"/>
              </a:rPr>
              <a:t>Aoude</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CE81FAD1-8DA9-214A-FA3A-C504446774D4}"/>
              </a:ext>
            </a:extLst>
          </p:cNvPr>
          <p:cNvSpPr txBox="1"/>
          <p:nvPr/>
        </p:nvSpPr>
        <p:spPr>
          <a:xfrm>
            <a:off x="1614378" y="442486"/>
            <a:ext cx="5534567" cy="461665"/>
          </a:xfrm>
          <a:prstGeom prst="rect">
            <a:avLst/>
          </a:prstGeom>
          <a:noFill/>
        </p:spPr>
        <p:txBody>
          <a:bodyPr wrap="squar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Presented By Morhaf Najjar - 5980</a:t>
            </a:r>
          </a:p>
        </p:txBody>
      </p:sp>
      <p:sp>
        <p:nvSpPr>
          <p:cNvPr id="10" name="TextBox 9">
            <a:extLst>
              <a:ext uri="{FF2B5EF4-FFF2-40B4-BE49-F238E27FC236}">
                <a16:creationId xmlns:a16="http://schemas.microsoft.com/office/drawing/2014/main" id="{C403D306-BB19-0778-2E39-5088DECD0ED9}"/>
              </a:ext>
            </a:extLst>
          </p:cNvPr>
          <p:cNvSpPr txBox="1"/>
          <p:nvPr/>
        </p:nvSpPr>
        <p:spPr>
          <a:xfrm>
            <a:off x="7890411" y="253907"/>
            <a:ext cx="4301589" cy="1135375"/>
          </a:xfrm>
          <a:prstGeom prst="rect">
            <a:avLst/>
          </a:prstGeom>
          <a:noFill/>
        </p:spPr>
        <p:txBody>
          <a:bodyPr wrap="square" rtlCol="0">
            <a:spAutoFit/>
          </a:bodyPr>
          <a:lstStyle>
            <a:defPPr>
              <a:defRPr lang="ar-LB"/>
            </a:defPPr>
            <a:lvl1pPr>
              <a:defRPr sz="2400">
                <a:latin typeface="ADLaM Display" panose="02010000000000000000" pitchFamily="2" charset="0"/>
                <a:ea typeface="ADLaM Display" panose="02010000000000000000" pitchFamily="2" charset="0"/>
                <a:cs typeface="ADLaM Display" panose="02010000000000000000" pitchFamily="2" charset="0"/>
              </a:defRPr>
            </a:lvl1pPr>
          </a:lstStyle>
          <a:p>
            <a:pPr algn="l">
              <a:lnSpc>
                <a:spcPct val="150000"/>
              </a:lnSpc>
            </a:pPr>
            <a:r>
              <a:rPr lang="en-US" dirty="0"/>
              <a:t>mini-project</a:t>
            </a:r>
          </a:p>
          <a:p>
            <a:pPr algn="l">
              <a:lnSpc>
                <a:spcPct val="150000"/>
              </a:lnSpc>
            </a:pPr>
            <a:r>
              <a:rPr lang="en-US" dirty="0"/>
              <a:t>Knowledge Builder ai agent</a:t>
            </a:r>
          </a:p>
        </p:txBody>
      </p:sp>
      <p:pic>
        <p:nvPicPr>
          <p:cNvPr id="1026" name="Picture 2" descr="Story pin image">
            <a:extLst>
              <a:ext uri="{FF2B5EF4-FFF2-40B4-BE49-F238E27FC236}">
                <a16:creationId xmlns:a16="http://schemas.microsoft.com/office/drawing/2014/main" id="{005340D3-2CC6-C829-7C4C-E91E0FFB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32" y="1772125"/>
            <a:ext cx="8125931" cy="4643389"/>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pic>
        <p:nvPicPr>
          <p:cNvPr id="1032" name="Picture 8" descr="This may contain: the letter k is made up of letters that are black and white with an elegant design">
            <a:extLst>
              <a:ext uri="{FF2B5EF4-FFF2-40B4-BE49-F238E27FC236}">
                <a16:creationId xmlns:a16="http://schemas.microsoft.com/office/drawing/2014/main" id="{3EFD768A-D57E-9AAC-08BC-EB9B0B27C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86" r="32061" b="29008"/>
          <a:stretch/>
        </p:blipFill>
        <p:spPr bwMode="auto">
          <a:xfrm>
            <a:off x="293904" y="48181"/>
            <a:ext cx="1521663" cy="15054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69FAB0-8525-702C-B22A-B969E6835C01}"/>
              </a:ext>
            </a:extLst>
          </p:cNvPr>
          <p:cNvSpPr/>
          <p:nvPr/>
        </p:nvSpPr>
        <p:spPr>
          <a:xfrm>
            <a:off x="0" y="0"/>
            <a:ext cx="14279880" cy="716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30688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grpSp>
        <p:nvGrpSpPr>
          <p:cNvPr id="33" name="Group 32">
            <a:extLst>
              <a:ext uri="{FF2B5EF4-FFF2-40B4-BE49-F238E27FC236}">
                <a16:creationId xmlns:a16="http://schemas.microsoft.com/office/drawing/2014/main" id="{8050A65D-2676-B9A2-A6F5-F4BF87472D96}"/>
              </a:ext>
            </a:extLst>
          </p:cNvPr>
          <p:cNvGrpSpPr/>
          <p:nvPr/>
        </p:nvGrpSpPr>
        <p:grpSpPr>
          <a:xfrm>
            <a:off x="6448517" y="721360"/>
            <a:ext cx="1415868" cy="3833401"/>
            <a:chOff x="3826692" y="1300480"/>
            <a:chExt cx="1415868" cy="5283200"/>
          </a:xfrm>
        </p:grpSpPr>
        <p:cxnSp>
          <p:nvCxnSpPr>
            <p:cNvPr id="34" name="Straight Arrow Connector 33">
              <a:extLst>
                <a:ext uri="{FF2B5EF4-FFF2-40B4-BE49-F238E27FC236}">
                  <a16:creationId xmlns:a16="http://schemas.microsoft.com/office/drawing/2014/main" id="{4926DB39-E9FA-BA78-2502-7F3352B2356C}"/>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47E719D-D295-6E75-2566-40CF2F6FA001}"/>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45D44FBA-738B-A419-3DB6-FCEF69656504}"/>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24E7DAF4-138F-2720-F58A-A9A8E3BC9EE1}"/>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ECC2D9C-4DB5-3E63-79C8-9D02A45DE228}"/>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81E22F37-AD3B-B198-6A6F-4DE180096335}"/>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5B4FB66-ABF9-CFDA-7BEB-63F23390FF82}"/>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1" name="TextBox 40">
            <a:extLst>
              <a:ext uri="{FF2B5EF4-FFF2-40B4-BE49-F238E27FC236}">
                <a16:creationId xmlns:a16="http://schemas.microsoft.com/office/drawing/2014/main" id="{D48AE703-940E-6D75-A46E-4FB3DF65A9B9}"/>
              </a:ext>
            </a:extLst>
          </p:cNvPr>
          <p:cNvSpPr txBox="1"/>
          <p:nvPr/>
        </p:nvSpPr>
        <p:spPr>
          <a:xfrm>
            <a:off x="7953948" y="521305"/>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2" name="TextBox 41">
            <a:extLst>
              <a:ext uri="{FF2B5EF4-FFF2-40B4-BE49-F238E27FC236}">
                <a16:creationId xmlns:a16="http://schemas.microsoft.com/office/drawing/2014/main" id="{768FFBAB-F6E0-A845-FE37-4B8B5A4CD2F1}"/>
              </a:ext>
            </a:extLst>
          </p:cNvPr>
          <p:cNvSpPr txBox="1"/>
          <p:nvPr/>
        </p:nvSpPr>
        <p:spPr>
          <a:xfrm>
            <a:off x="7728544" y="2449174"/>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3" name="TextBox 42">
            <a:extLst>
              <a:ext uri="{FF2B5EF4-FFF2-40B4-BE49-F238E27FC236}">
                <a16:creationId xmlns:a16="http://schemas.microsoft.com/office/drawing/2014/main" id="{FE3C96B0-98CF-77BB-4323-DC7750A33C59}"/>
              </a:ext>
            </a:extLst>
          </p:cNvPr>
          <p:cNvSpPr txBox="1"/>
          <p:nvPr/>
        </p:nvSpPr>
        <p:spPr>
          <a:xfrm>
            <a:off x="7749099" y="1840063"/>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4" name="TextBox 43">
            <a:extLst>
              <a:ext uri="{FF2B5EF4-FFF2-40B4-BE49-F238E27FC236}">
                <a16:creationId xmlns:a16="http://schemas.microsoft.com/office/drawing/2014/main" id="{0C3903FE-DE39-1217-939D-4B90F5B6F6E9}"/>
              </a:ext>
            </a:extLst>
          </p:cNvPr>
          <p:cNvSpPr txBox="1"/>
          <p:nvPr/>
        </p:nvSpPr>
        <p:spPr>
          <a:xfrm>
            <a:off x="7864385" y="1267003"/>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TextBox 44">
            <a:extLst>
              <a:ext uri="{FF2B5EF4-FFF2-40B4-BE49-F238E27FC236}">
                <a16:creationId xmlns:a16="http://schemas.microsoft.com/office/drawing/2014/main" id="{8BC4D6E7-592D-C9AB-8FC3-0C46A328DCDF}"/>
              </a:ext>
            </a:extLst>
          </p:cNvPr>
          <p:cNvSpPr txBox="1"/>
          <p:nvPr/>
        </p:nvSpPr>
        <p:spPr>
          <a:xfrm>
            <a:off x="7701203" y="3129954"/>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6" name="TextBox 45">
            <a:extLst>
              <a:ext uri="{FF2B5EF4-FFF2-40B4-BE49-F238E27FC236}">
                <a16:creationId xmlns:a16="http://schemas.microsoft.com/office/drawing/2014/main" id="{AF8BEEF3-C26D-727B-46DA-A64C84FCE5D1}"/>
              </a:ext>
            </a:extLst>
          </p:cNvPr>
          <p:cNvSpPr txBox="1"/>
          <p:nvPr/>
        </p:nvSpPr>
        <p:spPr>
          <a:xfrm>
            <a:off x="7722083" y="4104208"/>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2" name="Group 1">
            <a:extLst>
              <a:ext uri="{FF2B5EF4-FFF2-40B4-BE49-F238E27FC236}">
                <a16:creationId xmlns:a16="http://schemas.microsoft.com/office/drawing/2014/main" id="{65D5BACD-A944-5E95-1F1E-681E708EC8E5}"/>
              </a:ext>
            </a:extLst>
          </p:cNvPr>
          <p:cNvGrpSpPr/>
          <p:nvPr/>
        </p:nvGrpSpPr>
        <p:grpSpPr>
          <a:xfrm>
            <a:off x="1936749" y="1038870"/>
            <a:ext cx="4422205" cy="5544810"/>
            <a:chOff x="1936749" y="1038870"/>
            <a:chExt cx="4422205" cy="5544810"/>
          </a:xfrm>
        </p:grpSpPr>
        <p:sp>
          <p:nvSpPr>
            <p:cNvPr id="3" name="TextBox 2">
              <a:extLst>
                <a:ext uri="{FF2B5EF4-FFF2-40B4-BE49-F238E27FC236}">
                  <a16:creationId xmlns:a16="http://schemas.microsoft.com/office/drawing/2014/main" id="{100D13DA-DC39-DF5C-FE04-14FDC14F30C6}"/>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 name="Group 5">
              <a:extLst>
                <a:ext uri="{FF2B5EF4-FFF2-40B4-BE49-F238E27FC236}">
                  <a16:creationId xmlns:a16="http://schemas.microsoft.com/office/drawing/2014/main" id="{3745E6E0-7829-F522-933A-DDFFB22C47F5}"/>
                </a:ext>
              </a:extLst>
            </p:cNvPr>
            <p:cNvGrpSpPr/>
            <p:nvPr/>
          </p:nvGrpSpPr>
          <p:grpSpPr>
            <a:xfrm>
              <a:off x="3826692" y="1300480"/>
              <a:ext cx="1415868" cy="5283200"/>
              <a:chOff x="3826692" y="1300480"/>
              <a:chExt cx="1415868" cy="5283200"/>
            </a:xfrm>
          </p:grpSpPr>
          <p:cxnSp>
            <p:nvCxnSpPr>
              <p:cNvPr id="19" name="Straight Arrow Connector 18">
                <a:extLst>
                  <a:ext uri="{FF2B5EF4-FFF2-40B4-BE49-F238E27FC236}">
                    <a16:creationId xmlns:a16="http://schemas.microsoft.com/office/drawing/2014/main" id="{B3F8A6D4-9EFD-AFC0-4C6A-06C4C33D59BC}"/>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D964B94D-3C4D-7806-C3F1-3AA0B0826C47}"/>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3AAB440-41C5-11C2-F6CE-917E833ABD7B}"/>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0258196-9DE6-CB69-64CF-0B90BCFF9E6C}"/>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EE653F45-698F-DC3D-A4EF-6926FC66BF45}"/>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FE55BBC-B255-F15B-78E4-ED4886532A5C}"/>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73C01CC6-4F90-E1BA-151F-2DA2D593CA5C}"/>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TextBox 8">
              <a:extLst>
                <a:ext uri="{FF2B5EF4-FFF2-40B4-BE49-F238E27FC236}">
                  <a16:creationId xmlns:a16="http://schemas.microsoft.com/office/drawing/2014/main" id="{A40B986E-0D0D-02B4-AF20-4C190321A077}"/>
                </a:ext>
              </a:extLst>
            </p:cNvPr>
            <p:cNvSpPr txBox="1"/>
            <p:nvPr/>
          </p:nvSpPr>
          <p:spPr>
            <a:xfrm>
              <a:off x="5242560" y="1038870"/>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DAD33813-5011-3C30-42C1-908549BFFCE1}"/>
                </a:ext>
              </a:extLst>
            </p:cNvPr>
            <p:cNvSpPr txBox="1"/>
            <p:nvPr/>
          </p:nvSpPr>
          <p:spPr>
            <a:xfrm>
              <a:off x="5250957" y="203279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C847BA19-BE6E-7500-D48D-AD695C1C17B0}"/>
                </a:ext>
              </a:extLst>
            </p:cNvPr>
            <p:cNvSpPr txBox="1"/>
            <p:nvPr/>
          </p:nvSpPr>
          <p:spPr>
            <a:xfrm>
              <a:off x="5158311" y="2817346"/>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DE7CA202-607A-DD85-4280-E19F715CF4F8}"/>
                </a:ext>
              </a:extLst>
            </p:cNvPr>
            <p:cNvSpPr txBox="1"/>
            <p:nvPr/>
          </p:nvSpPr>
          <p:spPr>
            <a:xfrm>
              <a:off x="5103326" y="3648715"/>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F2CE8AEA-590B-E039-9905-84A59F5926E6}"/>
                </a:ext>
              </a:extLst>
            </p:cNvPr>
            <p:cNvSpPr txBox="1"/>
            <p:nvPr/>
          </p:nvSpPr>
          <p:spPr>
            <a:xfrm>
              <a:off x="5067404" y="4692027"/>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697577FB-67C5-42FB-6EE9-7A851C15B774}"/>
                </a:ext>
              </a:extLst>
            </p:cNvPr>
            <p:cNvSpPr txBox="1"/>
            <p:nvPr/>
          </p:nvSpPr>
          <p:spPr>
            <a:xfrm>
              <a:off x="5142825" y="5951953"/>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20106509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250"/>
                                        <p:tgtEl>
                                          <p:spTgt spid="41"/>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250"/>
                                        <p:tgtEl>
                                          <p:spTgt spid="44"/>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250"/>
                                        <p:tgtEl>
                                          <p:spTgt spid="43"/>
                                        </p:tgtEl>
                                      </p:cBhvr>
                                    </p:animEffect>
                                  </p:childTnLst>
                                </p:cTn>
                              </p:par>
                              <p:par>
                                <p:cTn id="19" presetID="10" presetClass="entr" presetSubtype="0" fill="hold" grpId="0" nodeType="withEffect">
                                  <p:stCondLst>
                                    <p:cond delay="75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250"/>
                                        <p:tgtEl>
                                          <p:spTgt spid="42"/>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250"/>
                                        <p:tgtEl>
                                          <p:spTgt spid="45"/>
                                        </p:tgtEl>
                                      </p:cBhvr>
                                    </p:animEffect>
                                  </p:childTnLst>
                                </p:cTn>
                              </p:par>
                              <p:par>
                                <p:cTn id="25" presetID="10" presetClass="entr" presetSubtype="0" fill="hold" grpId="0" nodeType="withEffect">
                                  <p:stCondLst>
                                    <p:cond delay="125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grpSp>
        <p:nvGrpSpPr>
          <p:cNvPr id="33" name="Group 32">
            <a:extLst>
              <a:ext uri="{FF2B5EF4-FFF2-40B4-BE49-F238E27FC236}">
                <a16:creationId xmlns:a16="http://schemas.microsoft.com/office/drawing/2014/main" id="{8050A65D-2676-B9A2-A6F5-F4BF87472D96}"/>
              </a:ext>
            </a:extLst>
          </p:cNvPr>
          <p:cNvGrpSpPr/>
          <p:nvPr/>
        </p:nvGrpSpPr>
        <p:grpSpPr>
          <a:xfrm>
            <a:off x="6448517" y="721360"/>
            <a:ext cx="1415868" cy="3833401"/>
            <a:chOff x="3826692" y="1300480"/>
            <a:chExt cx="1415868" cy="5283200"/>
          </a:xfrm>
        </p:grpSpPr>
        <p:cxnSp>
          <p:nvCxnSpPr>
            <p:cNvPr id="34" name="Straight Arrow Connector 33">
              <a:extLst>
                <a:ext uri="{FF2B5EF4-FFF2-40B4-BE49-F238E27FC236}">
                  <a16:creationId xmlns:a16="http://schemas.microsoft.com/office/drawing/2014/main" id="{4926DB39-E9FA-BA78-2502-7F3352B2356C}"/>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47E719D-D295-6E75-2566-40CF2F6FA001}"/>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45D44FBA-738B-A419-3DB6-FCEF69656504}"/>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24E7DAF4-138F-2720-F58A-A9A8E3BC9EE1}"/>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ECC2D9C-4DB5-3E63-79C8-9D02A45DE228}"/>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81E22F37-AD3B-B198-6A6F-4DE180096335}"/>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05B4FB66-ABF9-CFDA-7BEB-63F23390FF82}"/>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41" name="TextBox 40">
            <a:extLst>
              <a:ext uri="{FF2B5EF4-FFF2-40B4-BE49-F238E27FC236}">
                <a16:creationId xmlns:a16="http://schemas.microsoft.com/office/drawing/2014/main" id="{D48AE703-940E-6D75-A46E-4FB3DF65A9B9}"/>
              </a:ext>
            </a:extLst>
          </p:cNvPr>
          <p:cNvSpPr txBox="1"/>
          <p:nvPr/>
        </p:nvSpPr>
        <p:spPr>
          <a:xfrm>
            <a:off x="7953948" y="521305"/>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2" name="TextBox 41">
            <a:extLst>
              <a:ext uri="{FF2B5EF4-FFF2-40B4-BE49-F238E27FC236}">
                <a16:creationId xmlns:a16="http://schemas.microsoft.com/office/drawing/2014/main" id="{768FFBAB-F6E0-A845-FE37-4B8B5A4CD2F1}"/>
              </a:ext>
            </a:extLst>
          </p:cNvPr>
          <p:cNvSpPr txBox="1"/>
          <p:nvPr/>
        </p:nvSpPr>
        <p:spPr>
          <a:xfrm>
            <a:off x="7728544" y="2449174"/>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3" name="TextBox 42">
            <a:extLst>
              <a:ext uri="{FF2B5EF4-FFF2-40B4-BE49-F238E27FC236}">
                <a16:creationId xmlns:a16="http://schemas.microsoft.com/office/drawing/2014/main" id="{FE3C96B0-98CF-77BB-4323-DC7750A33C59}"/>
              </a:ext>
            </a:extLst>
          </p:cNvPr>
          <p:cNvSpPr txBox="1"/>
          <p:nvPr/>
        </p:nvSpPr>
        <p:spPr>
          <a:xfrm>
            <a:off x="7749099" y="1840063"/>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4" name="TextBox 43">
            <a:extLst>
              <a:ext uri="{FF2B5EF4-FFF2-40B4-BE49-F238E27FC236}">
                <a16:creationId xmlns:a16="http://schemas.microsoft.com/office/drawing/2014/main" id="{0C3903FE-DE39-1217-939D-4B90F5B6F6E9}"/>
              </a:ext>
            </a:extLst>
          </p:cNvPr>
          <p:cNvSpPr txBox="1"/>
          <p:nvPr/>
        </p:nvSpPr>
        <p:spPr>
          <a:xfrm>
            <a:off x="7864385" y="1267003"/>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5" name="TextBox 44">
            <a:extLst>
              <a:ext uri="{FF2B5EF4-FFF2-40B4-BE49-F238E27FC236}">
                <a16:creationId xmlns:a16="http://schemas.microsoft.com/office/drawing/2014/main" id="{8BC4D6E7-592D-C9AB-8FC3-0C46A328DCDF}"/>
              </a:ext>
            </a:extLst>
          </p:cNvPr>
          <p:cNvSpPr txBox="1"/>
          <p:nvPr/>
        </p:nvSpPr>
        <p:spPr>
          <a:xfrm>
            <a:off x="7701203" y="3129954"/>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46" name="TextBox 45">
            <a:extLst>
              <a:ext uri="{FF2B5EF4-FFF2-40B4-BE49-F238E27FC236}">
                <a16:creationId xmlns:a16="http://schemas.microsoft.com/office/drawing/2014/main" id="{AF8BEEF3-C26D-727B-46DA-A64C84FCE5D1}"/>
              </a:ext>
            </a:extLst>
          </p:cNvPr>
          <p:cNvSpPr txBox="1"/>
          <p:nvPr/>
        </p:nvSpPr>
        <p:spPr>
          <a:xfrm>
            <a:off x="7722083" y="4104208"/>
            <a:ext cx="1250663"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2" name="Group 1">
            <a:extLst>
              <a:ext uri="{FF2B5EF4-FFF2-40B4-BE49-F238E27FC236}">
                <a16:creationId xmlns:a16="http://schemas.microsoft.com/office/drawing/2014/main" id="{65D5BACD-A944-5E95-1F1E-681E708EC8E5}"/>
              </a:ext>
            </a:extLst>
          </p:cNvPr>
          <p:cNvGrpSpPr/>
          <p:nvPr/>
        </p:nvGrpSpPr>
        <p:grpSpPr>
          <a:xfrm>
            <a:off x="1936749" y="1038870"/>
            <a:ext cx="4422205" cy="5544810"/>
            <a:chOff x="1936749" y="1038870"/>
            <a:chExt cx="4422205" cy="5544810"/>
          </a:xfrm>
        </p:grpSpPr>
        <p:sp>
          <p:nvSpPr>
            <p:cNvPr id="3" name="TextBox 2">
              <a:extLst>
                <a:ext uri="{FF2B5EF4-FFF2-40B4-BE49-F238E27FC236}">
                  <a16:creationId xmlns:a16="http://schemas.microsoft.com/office/drawing/2014/main" id="{100D13DA-DC39-DF5C-FE04-14FDC14F30C6}"/>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6" name="Group 5">
              <a:extLst>
                <a:ext uri="{FF2B5EF4-FFF2-40B4-BE49-F238E27FC236}">
                  <a16:creationId xmlns:a16="http://schemas.microsoft.com/office/drawing/2014/main" id="{3745E6E0-7829-F522-933A-DDFFB22C47F5}"/>
                </a:ext>
              </a:extLst>
            </p:cNvPr>
            <p:cNvGrpSpPr/>
            <p:nvPr/>
          </p:nvGrpSpPr>
          <p:grpSpPr>
            <a:xfrm>
              <a:off x="3826692" y="1300480"/>
              <a:ext cx="1415868" cy="5283200"/>
              <a:chOff x="3826692" y="1300480"/>
              <a:chExt cx="1415868" cy="5283200"/>
            </a:xfrm>
          </p:grpSpPr>
          <p:cxnSp>
            <p:nvCxnSpPr>
              <p:cNvPr id="19" name="Straight Arrow Connector 18">
                <a:extLst>
                  <a:ext uri="{FF2B5EF4-FFF2-40B4-BE49-F238E27FC236}">
                    <a16:creationId xmlns:a16="http://schemas.microsoft.com/office/drawing/2014/main" id="{B3F8A6D4-9EFD-AFC0-4C6A-06C4C33D59BC}"/>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D964B94D-3C4D-7806-C3F1-3AA0B0826C47}"/>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63AAB440-41C5-11C2-F6CE-917E833ABD7B}"/>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F0258196-9DE6-CB69-64CF-0B90BCFF9E6C}"/>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EE653F45-698F-DC3D-A4EF-6926FC66BF45}"/>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0FE55BBC-B255-F15B-78E4-ED4886532A5C}"/>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73C01CC6-4F90-E1BA-151F-2DA2D593CA5C}"/>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9" name="TextBox 8">
              <a:extLst>
                <a:ext uri="{FF2B5EF4-FFF2-40B4-BE49-F238E27FC236}">
                  <a16:creationId xmlns:a16="http://schemas.microsoft.com/office/drawing/2014/main" id="{A40B986E-0D0D-02B4-AF20-4C190321A077}"/>
                </a:ext>
              </a:extLst>
            </p:cNvPr>
            <p:cNvSpPr txBox="1"/>
            <p:nvPr/>
          </p:nvSpPr>
          <p:spPr>
            <a:xfrm>
              <a:off x="5242560" y="1038870"/>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1" name="TextBox 10">
              <a:extLst>
                <a:ext uri="{FF2B5EF4-FFF2-40B4-BE49-F238E27FC236}">
                  <a16:creationId xmlns:a16="http://schemas.microsoft.com/office/drawing/2014/main" id="{DAD33813-5011-3C30-42C1-908549BFFCE1}"/>
                </a:ext>
              </a:extLst>
            </p:cNvPr>
            <p:cNvSpPr txBox="1"/>
            <p:nvPr/>
          </p:nvSpPr>
          <p:spPr>
            <a:xfrm>
              <a:off x="5250957" y="203279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3" name="TextBox 12">
              <a:extLst>
                <a:ext uri="{FF2B5EF4-FFF2-40B4-BE49-F238E27FC236}">
                  <a16:creationId xmlns:a16="http://schemas.microsoft.com/office/drawing/2014/main" id="{C847BA19-BE6E-7500-D48D-AD695C1C17B0}"/>
                </a:ext>
              </a:extLst>
            </p:cNvPr>
            <p:cNvSpPr txBox="1"/>
            <p:nvPr/>
          </p:nvSpPr>
          <p:spPr>
            <a:xfrm>
              <a:off x="5158311" y="2817346"/>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DE7CA202-607A-DD85-4280-E19F715CF4F8}"/>
                </a:ext>
              </a:extLst>
            </p:cNvPr>
            <p:cNvSpPr txBox="1"/>
            <p:nvPr/>
          </p:nvSpPr>
          <p:spPr>
            <a:xfrm>
              <a:off x="5103326" y="3648715"/>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7" name="TextBox 16">
              <a:extLst>
                <a:ext uri="{FF2B5EF4-FFF2-40B4-BE49-F238E27FC236}">
                  <a16:creationId xmlns:a16="http://schemas.microsoft.com/office/drawing/2014/main" id="{F2CE8AEA-590B-E039-9905-84A59F5926E6}"/>
                </a:ext>
              </a:extLst>
            </p:cNvPr>
            <p:cNvSpPr txBox="1"/>
            <p:nvPr/>
          </p:nvSpPr>
          <p:spPr>
            <a:xfrm>
              <a:off x="5067404" y="4692027"/>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8" name="TextBox 17">
              <a:extLst>
                <a:ext uri="{FF2B5EF4-FFF2-40B4-BE49-F238E27FC236}">
                  <a16:creationId xmlns:a16="http://schemas.microsoft.com/office/drawing/2014/main" id="{697577FB-67C5-42FB-6EE9-7A851C15B774}"/>
                </a:ext>
              </a:extLst>
            </p:cNvPr>
            <p:cNvSpPr txBox="1"/>
            <p:nvPr/>
          </p:nvSpPr>
          <p:spPr>
            <a:xfrm>
              <a:off x="5142825" y="5951953"/>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325673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250" fill="hold"/>
                                        <p:tgtEl>
                                          <p:spTgt spid="41"/>
                                        </p:tgtEl>
                                        <p:attrNameLst>
                                          <p:attrName>style.color</p:attrName>
                                        </p:attrNameLst>
                                      </p:cBhvr>
                                      <p:to>
                                        <p:clrVal>
                                          <a:srgbClr val="47D45A"/>
                                        </p:clrVal>
                                      </p:to>
                                    </p:set>
                                    <p:set>
                                      <p:cBhvr>
                                        <p:cTn id="7" dur="250" fill="hold"/>
                                        <p:tgtEl>
                                          <p:spTgt spid="41"/>
                                        </p:tgtEl>
                                        <p:attrNameLst>
                                          <p:attrName>fillcolor</p:attrName>
                                        </p:attrNameLst>
                                      </p:cBhvr>
                                      <p:to>
                                        <p:clrVal>
                                          <a:srgbClr val="47D45A"/>
                                        </p:clrVal>
                                      </p:to>
                                    </p:set>
                                    <p:set>
                                      <p:cBhvr>
                                        <p:cTn id="8" dur="250" fill="hold"/>
                                        <p:tgtEl>
                                          <p:spTgt spid="41"/>
                                        </p:tgtEl>
                                        <p:attrNameLst>
                                          <p:attrName>fill.type</p:attrName>
                                        </p:attrNameLst>
                                      </p:cBhvr>
                                      <p:to>
                                        <p:strVal val="solid"/>
                                      </p:to>
                                    </p:set>
                                  </p:childTnLst>
                                </p:cTn>
                              </p:par>
                              <p:par>
                                <p:cTn id="9" presetID="16" presetClass="emph" presetSubtype="0" fill="hold" grpId="0" nodeType="withEffect">
                                  <p:stCondLst>
                                    <p:cond delay="250"/>
                                  </p:stCondLst>
                                  <p:iterate type="lt">
                                    <p:tmPct val="4000"/>
                                  </p:iterate>
                                  <p:childTnLst>
                                    <p:set>
                                      <p:cBhvr override="childStyle">
                                        <p:cTn id="10" dur="250" fill="hold"/>
                                        <p:tgtEl>
                                          <p:spTgt spid="44"/>
                                        </p:tgtEl>
                                        <p:attrNameLst>
                                          <p:attrName>style.color</p:attrName>
                                        </p:attrNameLst>
                                      </p:cBhvr>
                                      <p:to>
                                        <p:clrVal>
                                          <a:srgbClr val="47D45A"/>
                                        </p:clrVal>
                                      </p:to>
                                    </p:set>
                                    <p:set>
                                      <p:cBhvr>
                                        <p:cTn id="11" dur="250" fill="hold"/>
                                        <p:tgtEl>
                                          <p:spTgt spid="44"/>
                                        </p:tgtEl>
                                        <p:attrNameLst>
                                          <p:attrName>fillcolor</p:attrName>
                                        </p:attrNameLst>
                                      </p:cBhvr>
                                      <p:to>
                                        <p:clrVal>
                                          <a:srgbClr val="47D45A"/>
                                        </p:clrVal>
                                      </p:to>
                                    </p:set>
                                    <p:set>
                                      <p:cBhvr>
                                        <p:cTn id="12" dur="250" fill="hold"/>
                                        <p:tgtEl>
                                          <p:spTgt spid="44"/>
                                        </p:tgtEl>
                                        <p:attrNameLst>
                                          <p:attrName>fill.type</p:attrName>
                                        </p:attrNameLst>
                                      </p:cBhvr>
                                      <p:to>
                                        <p:strVal val="solid"/>
                                      </p:to>
                                    </p:set>
                                  </p:childTnLst>
                                </p:cTn>
                              </p:par>
                              <p:par>
                                <p:cTn id="13" presetID="16" presetClass="emph" presetSubtype="0" fill="hold" grpId="0" nodeType="withEffect">
                                  <p:stCondLst>
                                    <p:cond delay="500"/>
                                  </p:stCondLst>
                                  <p:iterate type="lt">
                                    <p:tmPct val="4000"/>
                                  </p:iterate>
                                  <p:childTnLst>
                                    <p:set>
                                      <p:cBhvr override="childStyle">
                                        <p:cTn id="14" dur="250" fill="hold"/>
                                        <p:tgtEl>
                                          <p:spTgt spid="43"/>
                                        </p:tgtEl>
                                        <p:attrNameLst>
                                          <p:attrName>style.color</p:attrName>
                                        </p:attrNameLst>
                                      </p:cBhvr>
                                      <p:to>
                                        <p:clrVal>
                                          <a:srgbClr val="47D45A"/>
                                        </p:clrVal>
                                      </p:to>
                                    </p:set>
                                    <p:set>
                                      <p:cBhvr>
                                        <p:cTn id="15" dur="250" fill="hold"/>
                                        <p:tgtEl>
                                          <p:spTgt spid="43"/>
                                        </p:tgtEl>
                                        <p:attrNameLst>
                                          <p:attrName>fillcolor</p:attrName>
                                        </p:attrNameLst>
                                      </p:cBhvr>
                                      <p:to>
                                        <p:clrVal>
                                          <a:srgbClr val="47D45A"/>
                                        </p:clrVal>
                                      </p:to>
                                    </p:set>
                                    <p:set>
                                      <p:cBhvr>
                                        <p:cTn id="16" dur="250" fill="hold"/>
                                        <p:tgtEl>
                                          <p:spTgt spid="43"/>
                                        </p:tgtEl>
                                        <p:attrNameLst>
                                          <p:attrName>fill.type</p:attrName>
                                        </p:attrNameLst>
                                      </p:cBhvr>
                                      <p:to>
                                        <p:strVal val="solid"/>
                                      </p:to>
                                    </p:set>
                                  </p:childTnLst>
                                </p:cTn>
                              </p:par>
                              <p:par>
                                <p:cTn id="17" presetID="16" presetClass="emph" presetSubtype="0" fill="hold" grpId="0" nodeType="withEffect">
                                  <p:stCondLst>
                                    <p:cond delay="750"/>
                                  </p:stCondLst>
                                  <p:iterate type="lt">
                                    <p:tmPct val="4000"/>
                                  </p:iterate>
                                  <p:childTnLst>
                                    <p:set>
                                      <p:cBhvr override="childStyle">
                                        <p:cTn id="18" dur="250" fill="hold"/>
                                        <p:tgtEl>
                                          <p:spTgt spid="42"/>
                                        </p:tgtEl>
                                        <p:attrNameLst>
                                          <p:attrName>style.color</p:attrName>
                                        </p:attrNameLst>
                                      </p:cBhvr>
                                      <p:to>
                                        <p:clrVal>
                                          <a:srgbClr val="47D45A"/>
                                        </p:clrVal>
                                      </p:to>
                                    </p:set>
                                    <p:set>
                                      <p:cBhvr>
                                        <p:cTn id="19" dur="250" fill="hold"/>
                                        <p:tgtEl>
                                          <p:spTgt spid="42"/>
                                        </p:tgtEl>
                                        <p:attrNameLst>
                                          <p:attrName>fillcolor</p:attrName>
                                        </p:attrNameLst>
                                      </p:cBhvr>
                                      <p:to>
                                        <p:clrVal>
                                          <a:srgbClr val="47D45A"/>
                                        </p:clrVal>
                                      </p:to>
                                    </p:set>
                                    <p:set>
                                      <p:cBhvr>
                                        <p:cTn id="20" dur="250" fill="hold"/>
                                        <p:tgtEl>
                                          <p:spTgt spid="42"/>
                                        </p:tgtEl>
                                        <p:attrNameLst>
                                          <p:attrName>fill.type</p:attrName>
                                        </p:attrNameLst>
                                      </p:cBhvr>
                                      <p:to>
                                        <p:strVal val="solid"/>
                                      </p:to>
                                    </p:set>
                                  </p:childTnLst>
                                </p:cTn>
                              </p:par>
                              <p:par>
                                <p:cTn id="21" presetID="16" presetClass="emph" presetSubtype="0" fill="hold" grpId="0" nodeType="withEffect">
                                  <p:stCondLst>
                                    <p:cond delay="1000"/>
                                  </p:stCondLst>
                                  <p:iterate type="lt">
                                    <p:tmPct val="4000"/>
                                  </p:iterate>
                                  <p:childTnLst>
                                    <p:set>
                                      <p:cBhvr override="childStyle">
                                        <p:cTn id="22" dur="250" fill="hold"/>
                                        <p:tgtEl>
                                          <p:spTgt spid="45"/>
                                        </p:tgtEl>
                                        <p:attrNameLst>
                                          <p:attrName>style.color</p:attrName>
                                        </p:attrNameLst>
                                      </p:cBhvr>
                                      <p:to>
                                        <p:clrVal>
                                          <a:srgbClr val="FF0000"/>
                                        </p:clrVal>
                                      </p:to>
                                    </p:set>
                                    <p:set>
                                      <p:cBhvr>
                                        <p:cTn id="23" dur="250" fill="hold"/>
                                        <p:tgtEl>
                                          <p:spTgt spid="45"/>
                                        </p:tgtEl>
                                        <p:attrNameLst>
                                          <p:attrName>fillcolor</p:attrName>
                                        </p:attrNameLst>
                                      </p:cBhvr>
                                      <p:to>
                                        <p:clrVal>
                                          <a:srgbClr val="FF0000"/>
                                        </p:clrVal>
                                      </p:to>
                                    </p:set>
                                    <p:set>
                                      <p:cBhvr>
                                        <p:cTn id="24" dur="250" fill="hold"/>
                                        <p:tgtEl>
                                          <p:spTgt spid="45"/>
                                        </p:tgtEl>
                                        <p:attrNameLst>
                                          <p:attrName>fill.type</p:attrName>
                                        </p:attrNameLst>
                                      </p:cBhvr>
                                      <p:to>
                                        <p:strVal val="solid"/>
                                      </p:to>
                                    </p:set>
                                  </p:childTnLst>
                                </p:cTn>
                              </p:par>
                              <p:par>
                                <p:cTn id="25" presetID="16" presetClass="emph" presetSubtype="0" fill="hold" grpId="0" nodeType="withEffect">
                                  <p:stCondLst>
                                    <p:cond delay="1250"/>
                                  </p:stCondLst>
                                  <p:iterate type="lt">
                                    <p:tmPct val="4000"/>
                                  </p:iterate>
                                  <p:childTnLst>
                                    <p:set>
                                      <p:cBhvr override="childStyle">
                                        <p:cTn id="26" dur="250" fill="hold"/>
                                        <p:tgtEl>
                                          <p:spTgt spid="46"/>
                                        </p:tgtEl>
                                        <p:attrNameLst>
                                          <p:attrName>style.color</p:attrName>
                                        </p:attrNameLst>
                                      </p:cBhvr>
                                      <p:to>
                                        <p:clrVal>
                                          <a:srgbClr val="47D45A"/>
                                        </p:clrVal>
                                      </p:to>
                                    </p:set>
                                    <p:set>
                                      <p:cBhvr>
                                        <p:cTn id="27" dur="250" fill="hold"/>
                                        <p:tgtEl>
                                          <p:spTgt spid="46"/>
                                        </p:tgtEl>
                                        <p:attrNameLst>
                                          <p:attrName>fillcolor</p:attrName>
                                        </p:attrNameLst>
                                      </p:cBhvr>
                                      <p:to>
                                        <p:clrVal>
                                          <a:srgbClr val="47D45A"/>
                                        </p:clrVal>
                                      </p:to>
                                    </p:set>
                                    <p:set>
                                      <p:cBhvr>
                                        <p:cTn id="28" dur="250" fill="hold"/>
                                        <p:tgtEl>
                                          <p:spTgt spid="4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9022305" y="240579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9031508" y="297704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31508" y="3290427"/>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9031508" y="329042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9031508" y="329042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9017336" y="166711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F16875EB-2DA2-DA9C-5D93-61AE0CDD8B94}"/>
              </a:ext>
            </a:extLst>
          </p:cNvPr>
          <p:cNvCxnSpPr>
            <a:cxnSpLocks/>
          </p:cNvCxnSpPr>
          <p:nvPr/>
        </p:nvCxnSpPr>
        <p:spPr>
          <a:xfrm>
            <a:off x="9031508" y="3290427"/>
            <a:ext cx="607800" cy="2210087"/>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1373E9B3-C9E3-9C80-A05B-64AE452236C8}"/>
              </a:ext>
            </a:extLst>
          </p:cNvPr>
          <p:cNvSpPr txBox="1"/>
          <p:nvPr/>
        </p:nvSpPr>
        <p:spPr>
          <a:xfrm>
            <a:off x="9944736" y="1460043"/>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9831568" y="3367119"/>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9920670" y="2755174"/>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9944736" y="2175630"/>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9866156" y="4102826"/>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9872774" y="4997847"/>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1" name="Straight Arrow Connector 70">
            <a:extLst>
              <a:ext uri="{FF2B5EF4-FFF2-40B4-BE49-F238E27FC236}">
                <a16:creationId xmlns:a16="http://schemas.microsoft.com/office/drawing/2014/main" id="{DAFD3A77-6014-6A3A-A966-739BAB01161E}"/>
              </a:ext>
            </a:extLst>
          </p:cNvPr>
          <p:cNvCxnSpPr>
            <a:cxnSpLocks/>
          </p:cNvCxnSpPr>
          <p:nvPr/>
        </p:nvCxnSpPr>
        <p:spPr>
          <a:xfrm flipV="1">
            <a:off x="6456914" y="1460043"/>
            <a:ext cx="1407471"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CD08D32D-5F86-DE51-C4D7-0DB49B0D66CE}"/>
              </a:ext>
            </a:extLst>
          </p:cNvPr>
          <p:cNvCxnSpPr>
            <a:cxnSpLocks/>
          </p:cNvCxnSpPr>
          <p:nvPr/>
        </p:nvCxnSpPr>
        <p:spPr>
          <a:xfrm flipV="1">
            <a:off x="6472465" y="2031294"/>
            <a:ext cx="1252686"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1E19197C-BB4E-8382-6A3E-69B2C474ADAB}"/>
              </a:ext>
            </a:extLst>
          </p:cNvPr>
          <p:cNvCxnSpPr>
            <a:cxnSpLocks/>
          </p:cNvCxnSpPr>
          <p:nvPr/>
        </p:nvCxnSpPr>
        <p:spPr>
          <a:xfrm>
            <a:off x="6472465" y="2344674"/>
            <a:ext cx="1252686"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472465" y="2344674"/>
            <a:ext cx="1228738"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AB77696-7448-DC30-5149-8C5F81D41091}"/>
              </a:ext>
            </a:extLst>
          </p:cNvPr>
          <p:cNvCxnSpPr>
            <a:cxnSpLocks/>
          </p:cNvCxnSpPr>
          <p:nvPr/>
        </p:nvCxnSpPr>
        <p:spPr>
          <a:xfrm>
            <a:off x="6472465" y="2344674"/>
            <a:ext cx="1276634"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5E7ADA6A-9940-0A77-0616-06AFFFBE2724}"/>
              </a:ext>
            </a:extLst>
          </p:cNvPr>
          <p:cNvCxnSpPr>
            <a:cxnSpLocks/>
          </p:cNvCxnSpPr>
          <p:nvPr/>
        </p:nvCxnSpPr>
        <p:spPr>
          <a:xfrm flipV="1">
            <a:off x="6448517" y="721360"/>
            <a:ext cx="1415868"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441C9506-2C15-800A-2B3A-E7044F7EF80E}"/>
              </a:ext>
            </a:extLst>
          </p:cNvPr>
          <p:cNvCxnSpPr>
            <a:cxnSpLocks/>
          </p:cNvCxnSpPr>
          <p:nvPr/>
        </p:nvCxnSpPr>
        <p:spPr>
          <a:xfrm>
            <a:off x="6472465" y="2344674"/>
            <a:ext cx="1027093" cy="2210087"/>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AF8C27-DBF9-D26D-0990-BD7454F2DF31}"/>
              </a:ext>
            </a:extLst>
          </p:cNvPr>
          <p:cNvSpPr txBox="1"/>
          <p:nvPr/>
        </p:nvSpPr>
        <p:spPr>
          <a:xfrm>
            <a:off x="7953948" y="521305"/>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CCFCA474-1D04-C62B-EE2F-18D0DD1A82A6}"/>
              </a:ext>
            </a:extLst>
          </p:cNvPr>
          <p:cNvSpPr txBox="1"/>
          <p:nvPr/>
        </p:nvSpPr>
        <p:spPr>
          <a:xfrm>
            <a:off x="7728544" y="2449174"/>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45689676-6F4F-5B2A-95A9-A982EA80E6FE}"/>
              </a:ext>
            </a:extLst>
          </p:cNvPr>
          <p:cNvSpPr txBox="1"/>
          <p:nvPr/>
        </p:nvSpPr>
        <p:spPr>
          <a:xfrm>
            <a:off x="7749099" y="1840063"/>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A59BD1F7-206B-AC98-E181-C3AA28242B50}"/>
              </a:ext>
            </a:extLst>
          </p:cNvPr>
          <p:cNvSpPr txBox="1"/>
          <p:nvPr/>
        </p:nvSpPr>
        <p:spPr>
          <a:xfrm>
            <a:off x="7864385" y="1267003"/>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C64D8B4A-3431-24F3-372E-DB7303CA4D15}"/>
              </a:ext>
            </a:extLst>
          </p:cNvPr>
          <p:cNvSpPr txBox="1"/>
          <p:nvPr/>
        </p:nvSpPr>
        <p:spPr>
          <a:xfrm>
            <a:off x="7701203" y="3129954"/>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56170434-E6BD-C1FD-B974-D3ACB1210AC8}"/>
              </a:ext>
            </a:extLst>
          </p:cNvPr>
          <p:cNvSpPr txBox="1"/>
          <p:nvPr/>
        </p:nvSpPr>
        <p:spPr>
          <a:xfrm>
            <a:off x="7722083" y="4104208"/>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3811E2AF-5416-54F8-405D-8C023866E3D0}"/>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EC95FD40-E0DA-00C2-FB62-EF7AAC6A4516}"/>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3C36D705-B057-A7ED-864B-29603993BB3B}"/>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10481D46-C5CF-2F3A-C0FF-01866F108763}"/>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C2CBB5E1-135B-8575-C85E-EB447F6D98D7}"/>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2E6A4751-5148-4463-C557-76847949FA14}"/>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89B4514-F4A9-375E-85FA-9E9AF8A8B6DC}"/>
              </a:ext>
            </a:extLst>
          </p:cNvPr>
          <p:cNvSpPr txBox="1"/>
          <p:nvPr/>
        </p:nvSpPr>
        <p:spPr>
          <a:xfrm>
            <a:off x="5242560" y="1038870"/>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2CF98237-0101-7829-474A-729314F86A92}"/>
              </a:ext>
            </a:extLst>
          </p:cNvPr>
          <p:cNvSpPr txBox="1"/>
          <p:nvPr/>
        </p:nvSpPr>
        <p:spPr>
          <a:xfrm>
            <a:off x="5250957" y="203279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047C8463-B088-3816-35AF-76892349F934}"/>
              </a:ext>
            </a:extLst>
          </p:cNvPr>
          <p:cNvSpPr txBox="1"/>
          <p:nvPr/>
        </p:nvSpPr>
        <p:spPr>
          <a:xfrm>
            <a:off x="5158311" y="2817346"/>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2" name="TextBox 31">
            <a:extLst>
              <a:ext uri="{FF2B5EF4-FFF2-40B4-BE49-F238E27FC236}">
                <a16:creationId xmlns:a16="http://schemas.microsoft.com/office/drawing/2014/main" id="{D543ABA4-78D2-8C58-95ED-947C2D63F6D4}"/>
              </a:ext>
            </a:extLst>
          </p:cNvPr>
          <p:cNvSpPr txBox="1"/>
          <p:nvPr/>
        </p:nvSpPr>
        <p:spPr>
          <a:xfrm>
            <a:off x="5103326" y="3648715"/>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2" name="TextBox 61">
            <a:extLst>
              <a:ext uri="{FF2B5EF4-FFF2-40B4-BE49-F238E27FC236}">
                <a16:creationId xmlns:a16="http://schemas.microsoft.com/office/drawing/2014/main" id="{EE48D2A4-A101-732A-5B3B-44983CC6E3FB}"/>
              </a:ext>
            </a:extLst>
          </p:cNvPr>
          <p:cNvSpPr txBox="1"/>
          <p:nvPr/>
        </p:nvSpPr>
        <p:spPr>
          <a:xfrm>
            <a:off x="5067404" y="4692027"/>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3" name="TextBox 62">
            <a:extLst>
              <a:ext uri="{FF2B5EF4-FFF2-40B4-BE49-F238E27FC236}">
                <a16:creationId xmlns:a16="http://schemas.microsoft.com/office/drawing/2014/main" id="{D0147A43-5F72-8EE3-77D2-683E9C4D54DD}"/>
              </a:ext>
            </a:extLst>
          </p:cNvPr>
          <p:cNvSpPr txBox="1"/>
          <p:nvPr/>
        </p:nvSpPr>
        <p:spPr>
          <a:xfrm>
            <a:off x="5142825" y="5951953"/>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9884527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250"/>
                                        <p:tgtEl>
                                          <p:spTgt spid="5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250"/>
                                        <p:tgtEl>
                                          <p:spTgt spid="57"/>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250"/>
                                        <p:tgtEl>
                                          <p:spTgt spid="56"/>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9022305" y="240579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9031508" y="297704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31508" y="3290427"/>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9031508" y="329042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9031508" y="329042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9017336" y="166711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4" name="Straight Arrow Connector 53">
            <a:extLst>
              <a:ext uri="{FF2B5EF4-FFF2-40B4-BE49-F238E27FC236}">
                <a16:creationId xmlns:a16="http://schemas.microsoft.com/office/drawing/2014/main" id="{F16875EB-2DA2-DA9C-5D93-61AE0CDD8B94}"/>
              </a:ext>
            </a:extLst>
          </p:cNvPr>
          <p:cNvCxnSpPr>
            <a:cxnSpLocks/>
          </p:cNvCxnSpPr>
          <p:nvPr/>
        </p:nvCxnSpPr>
        <p:spPr>
          <a:xfrm>
            <a:off x="9031508" y="3290427"/>
            <a:ext cx="607800" cy="2210087"/>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5" name="TextBox 54">
            <a:extLst>
              <a:ext uri="{FF2B5EF4-FFF2-40B4-BE49-F238E27FC236}">
                <a16:creationId xmlns:a16="http://schemas.microsoft.com/office/drawing/2014/main" id="{1373E9B3-C9E3-9C80-A05B-64AE452236C8}"/>
              </a:ext>
            </a:extLst>
          </p:cNvPr>
          <p:cNvSpPr txBox="1"/>
          <p:nvPr/>
        </p:nvSpPr>
        <p:spPr>
          <a:xfrm>
            <a:off x="9944736" y="1460043"/>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9831568" y="3367119"/>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9920670" y="2755174"/>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9944736" y="2175630"/>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9866156" y="4102826"/>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9872774" y="4997847"/>
            <a:ext cx="694422" cy="400110"/>
          </a:xfrm>
          <a:prstGeom prst="rect">
            <a:avLst/>
          </a:prstGeom>
          <a:noFill/>
        </p:spPr>
        <p:txBody>
          <a:bodyPr wrap="none" rtlCol="0">
            <a:spAutoFit/>
          </a:bodyPr>
          <a:lstStyle/>
          <a:p>
            <a:r>
              <a:rPr lang="en-US" sz="2000" b="1" dirty="0">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1" name="Straight Arrow Connector 70">
            <a:extLst>
              <a:ext uri="{FF2B5EF4-FFF2-40B4-BE49-F238E27FC236}">
                <a16:creationId xmlns:a16="http://schemas.microsoft.com/office/drawing/2014/main" id="{DAFD3A77-6014-6A3A-A966-739BAB01161E}"/>
              </a:ext>
            </a:extLst>
          </p:cNvPr>
          <p:cNvCxnSpPr>
            <a:cxnSpLocks/>
          </p:cNvCxnSpPr>
          <p:nvPr/>
        </p:nvCxnSpPr>
        <p:spPr>
          <a:xfrm flipV="1">
            <a:off x="6456914" y="1460043"/>
            <a:ext cx="1407471"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CD08D32D-5F86-DE51-C4D7-0DB49B0D66CE}"/>
              </a:ext>
            </a:extLst>
          </p:cNvPr>
          <p:cNvCxnSpPr>
            <a:cxnSpLocks/>
          </p:cNvCxnSpPr>
          <p:nvPr/>
        </p:nvCxnSpPr>
        <p:spPr>
          <a:xfrm flipV="1">
            <a:off x="6472465" y="2031294"/>
            <a:ext cx="1252686"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1E19197C-BB4E-8382-6A3E-69B2C474ADAB}"/>
              </a:ext>
            </a:extLst>
          </p:cNvPr>
          <p:cNvCxnSpPr>
            <a:cxnSpLocks/>
          </p:cNvCxnSpPr>
          <p:nvPr/>
        </p:nvCxnSpPr>
        <p:spPr>
          <a:xfrm>
            <a:off x="6472465" y="2344674"/>
            <a:ext cx="1252686"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472465" y="2344674"/>
            <a:ext cx="1228738"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2AB77696-7448-DC30-5149-8C5F81D41091}"/>
              </a:ext>
            </a:extLst>
          </p:cNvPr>
          <p:cNvCxnSpPr>
            <a:cxnSpLocks/>
          </p:cNvCxnSpPr>
          <p:nvPr/>
        </p:nvCxnSpPr>
        <p:spPr>
          <a:xfrm>
            <a:off x="6472465" y="2344674"/>
            <a:ext cx="1276634"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5E7ADA6A-9940-0A77-0616-06AFFFBE2724}"/>
              </a:ext>
            </a:extLst>
          </p:cNvPr>
          <p:cNvCxnSpPr>
            <a:cxnSpLocks/>
          </p:cNvCxnSpPr>
          <p:nvPr/>
        </p:nvCxnSpPr>
        <p:spPr>
          <a:xfrm flipV="1">
            <a:off x="6448517" y="721360"/>
            <a:ext cx="1415868"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441C9506-2C15-800A-2B3A-E7044F7EF80E}"/>
              </a:ext>
            </a:extLst>
          </p:cNvPr>
          <p:cNvCxnSpPr>
            <a:cxnSpLocks/>
          </p:cNvCxnSpPr>
          <p:nvPr/>
        </p:nvCxnSpPr>
        <p:spPr>
          <a:xfrm>
            <a:off x="6472465" y="2344674"/>
            <a:ext cx="1027093" cy="2210087"/>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B0AF8C27-DBF9-D26D-0990-BD7454F2DF31}"/>
              </a:ext>
            </a:extLst>
          </p:cNvPr>
          <p:cNvSpPr txBox="1"/>
          <p:nvPr/>
        </p:nvSpPr>
        <p:spPr>
          <a:xfrm>
            <a:off x="7953948" y="521305"/>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0" name="TextBox 9">
            <a:extLst>
              <a:ext uri="{FF2B5EF4-FFF2-40B4-BE49-F238E27FC236}">
                <a16:creationId xmlns:a16="http://schemas.microsoft.com/office/drawing/2014/main" id="{CCFCA474-1D04-C62B-EE2F-18D0DD1A82A6}"/>
              </a:ext>
            </a:extLst>
          </p:cNvPr>
          <p:cNvSpPr txBox="1"/>
          <p:nvPr/>
        </p:nvSpPr>
        <p:spPr>
          <a:xfrm>
            <a:off x="7728544" y="2449174"/>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TextBox 11">
            <a:extLst>
              <a:ext uri="{FF2B5EF4-FFF2-40B4-BE49-F238E27FC236}">
                <a16:creationId xmlns:a16="http://schemas.microsoft.com/office/drawing/2014/main" id="{45689676-6F4F-5B2A-95A9-A982EA80E6FE}"/>
              </a:ext>
            </a:extLst>
          </p:cNvPr>
          <p:cNvSpPr txBox="1"/>
          <p:nvPr/>
        </p:nvSpPr>
        <p:spPr>
          <a:xfrm>
            <a:off x="7749099" y="1840063"/>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4" name="TextBox 13">
            <a:extLst>
              <a:ext uri="{FF2B5EF4-FFF2-40B4-BE49-F238E27FC236}">
                <a16:creationId xmlns:a16="http://schemas.microsoft.com/office/drawing/2014/main" id="{A59BD1F7-206B-AC98-E181-C3AA28242B50}"/>
              </a:ext>
            </a:extLst>
          </p:cNvPr>
          <p:cNvSpPr txBox="1"/>
          <p:nvPr/>
        </p:nvSpPr>
        <p:spPr>
          <a:xfrm>
            <a:off x="7864385" y="1267003"/>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16" name="TextBox 15">
            <a:extLst>
              <a:ext uri="{FF2B5EF4-FFF2-40B4-BE49-F238E27FC236}">
                <a16:creationId xmlns:a16="http://schemas.microsoft.com/office/drawing/2014/main" id="{C64D8B4A-3431-24F3-372E-DB7303CA4D15}"/>
              </a:ext>
            </a:extLst>
          </p:cNvPr>
          <p:cNvSpPr txBox="1"/>
          <p:nvPr/>
        </p:nvSpPr>
        <p:spPr>
          <a:xfrm>
            <a:off x="7701203" y="3129954"/>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4" name="TextBox 23">
            <a:extLst>
              <a:ext uri="{FF2B5EF4-FFF2-40B4-BE49-F238E27FC236}">
                <a16:creationId xmlns:a16="http://schemas.microsoft.com/office/drawing/2014/main" id="{56170434-E6BD-C1FD-B974-D3ACB1210AC8}"/>
              </a:ext>
            </a:extLst>
          </p:cNvPr>
          <p:cNvSpPr txBox="1"/>
          <p:nvPr/>
        </p:nvSpPr>
        <p:spPr>
          <a:xfrm>
            <a:off x="7722083" y="4104208"/>
            <a:ext cx="1250663"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5" name="Straight Arrow Connector 64">
            <a:extLst>
              <a:ext uri="{FF2B5EF4-FFF2-40B4-BE49-F238E27FC236}">
                <a16:creationId xmlns:a16="http://schemas.microsoft.com/office/drawing/2014/main" id="{3811E2AF-5416-54F8-405D-8C023866E3D0}"/>
              </a:ext>
            </a:extLst>
          </p:cNvPr>
          <p:cNvCxnSpPr>
            <a:cxnSpLocks/>
          </p:cNvCxnSpPr>
          <p:nvPr/>
        </p:nvCxnSpPr>
        <p:spPr>
          <a:xfrm flipV="1">
            <a:off x="3850640" y="3105834"/>
            <a:ext cx="1252686" cy="431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EC95FD40-E0DA-00C2-FB62-EF7AAC6A4516}"/>
              </a:ext>
            </a:extLst>
          </p:cNvPr>
          <p:cNvCxnSpPr>
            <a:cxnSpLocks/>
          </p:cNvCxnSpPr>
          <p:nvPr/>
        </p:nvCxnSpPr>
        <p:spPr>
          <a:xfrm>
            <a:off x="3850640" y="3537734"/>
            <a:ext cx="1252686" cy="41758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3C36D705-B057-A7ED-864B-29603993BB3B}"/>
              </a:ext>
            </a:extLst>
          </p:cNvPr>
          <p:cNvCxnSpPr>
            <a:cxnSpLocks/>
          </p:cNvCxnSpPr>
          <p:nvPr/>
        </p:nvCxnSpPr>
        <p:spPr>
          <a:xfrm>
            <a:off x="3850640" y="3537734"/>
            <a:ext cx="1228738" cy="14711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10481D46-C5CF-2F3A-C0FF-01866F108763}"/>
              </a:ext>
            </a:extLst>
          </p:cNvPr>
          <p:cNvCxnSpPr>
            <a:cxnSpLocks/>
          </p:cNvCxnSpPr>
          <p:nvPr/>
        </p:nvCxnSpPr>
        <p:spPr>
          <a:xfrm>
            <a:off x="3850640" y="3537734"/>
            <a:ext cx="1276634" cy="27208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C2CBB5E1-135B-8575-C85E-EB447F6D98D7}"/>
              </a:ext>
            </a:extLst>
          </p:cNvPr>
          <p:cNvCxnSpPr>
            <a:cxnSpLocks/>
          </p:cNvCxnSpPr>
          <p:nvPr/>
        </p:nvCxnSpPr>
        <p:spPr>
          <a:xfrm flipV="1">
            <a:off x="3826692" y="1300480"/>
            <a:ext cx="1415868" cy="2249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2E6A4751-5148-4463-C557-76847949FA14}"/>
              </a:ext>
            </a:extLst>
          </p:cNvPr>
          <p:cNvCxnSpPr>
            <a:cxnSpLocks/>
          </p:cNvCxnSpPr>
          <p:nvPr/>
        </p:nvCxnSpPr>
        <p:spPr>
          <a:xfrm>
            <a:off x="3850640" y="3537734"/>
            <a:ext cx="1027093" cy="304594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9" name="TextBox 28">
            <a:extLst>
              <a:ext uri="{FF2B5EF4-FFF2-40B4-BE49-F238E27FC236}">
                <a16:creationId xmlns:a16="http://schemas.microsoft.com/office/drawing/2014/main" id="{289B4514-F4A9-375E-85FA-9E9AF8A8B6DC}"/>
              </a:ext>
            </a:extLst>
          </p:cNvPr>
          <p:cNvSpPr txBox="1"/>
          <p:nvPr/>
        </p:nvSpPr>
        <p:spPr>
          <a:xfrm>
            <a:off x="5242560" y="1038870"/>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0" name="TextBox 29">
            <a:extLst>
              <a:ext uri="{FF2B5EF4-FFF2-40B4-BE49-F238E27FC236}">
                <a16:creationId xmlns:a16="http://schemas.microsoft.com/office/drawing/2014/main" id="{2CF98237-0101-7829-474A-729314F86A92}"/>
              </a:ext>
            </a:extLst>
          </p:cNvPr>
          <p:cNvSpPr txBox="1"/>
          <p:nvPr/>
        </p:nvSpPr>
        <p:spPr>
          <a:xfrm>
            <a:off x="5250957" y="203279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1" name="TextBox 30">
            <a:extLst>
              <a:ext uri="{FF2B5EF4-FFF2-40B4-BE49-F238E27FC236}">
                <a16:creationId xmlns:a16="http://schemas.microsoft.com/office/drawing/2014/main" id="{047C8463-B088-3816-35AF-76892349F934}"/>
              </a:ext>
            </a:extLst>
          </p:cNvPr>
          <p:cNvSpPr txBox="1"/>
          <p:nvPr/>
        </p:nvSpPr>
        <p:spPr>
          <a:xfrm>
            <a:off x="5158311" y="2817346"/>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32" name="TextBox 31">
            <a:extLst>
              <a:ext uri="{FF2B5EF4-FFF2-40B4-BE49-F238E27FC236}">
                <a16:creationId xmlns:a16="http://schemas.microsoft.com/office/drawing/2014/main" id="{D543ABA4-78D2-8C58-95ED-947C2D63F6D4}"/>
              </a:ext>
            </a:extLst>
          </p:cNvPr>
          <p:cNvSpPr txBox="1"/>
          <p:nvPr/>
        </p:nvSpPr>
        <p:spPr>
          <a:xfrm>
            <a:off x="5103326" y="3648715"/>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2" name="TextBox 61">
            <a:extLst>
              <a:ext uri="{FF2B5EF4-FFF2-40B4-BE49-F238E27FC236}">
                <a16:creationId xmlns:a16="http://schemas.microsoft.com/office/drawing/2014/main" id="{EE48D2A4-A101-732A-5B3B-44983CC6E3FB}"/>
              </a:ext>
            </a:extLst>
          </p:cNvPr>
          <p:cNvSpPr txBox="1"/>
          <p:nvPr/>
        </p:nvSpPr>
        <p:spPr>
          <a:xfrm>
            <a:off x="5067404" y="4692027"/>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3" name="TextBox 62">
            <a:extLst>
              <a:ext uri="{FF2B5EF4-FFF2-40B4-BE49-F238E27FC236}">
                <a16:creationId xmlns:a16="http://schemas.microsoft.com/office/drawing/2014/main" id="{D0147A43-5F72-8EE3-77D2-683E9C4D54DD}"/>
              </a:ext>
            </a:extLst>
          </p:cNvPr>
          <p:cNvSpPr txBox="1"/>
          <p:nvPr/>
        </p:nvSpPr>
        <p:spPr>
          <a:xfrm>
            <a:off x="5142825" y="5951953"/>
            <a:ext cx="1107997" cy="523220"/>
          </a:xfrm>
          <a:prstGeom prst="rect">
            <a:avLst/>
          </a:prstGeom>
          <a:noFill/>
        </p:spPr>
        <p:txBody>
          <a:bodyPr wrap="none" rtlCol="0">
            <a:spAutoFit/>
          </a:bodyPr>
          <a:lstStyle/>
          <a:p>
            <a:r>
              <a:rPr lang="en-US" sz="28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55823338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grpId="0" nodeType="withEffect">
                                  <p:stCondLst>
                                    <p:cond delay="0"/>
                                  </p:stCondLst>
                                  <p:iterate type="lt">
                                    <p:tmPct val="4000"/>
                                  </p:iterate>
                                  <p:childTnLst>
                                    <p:set>
                                      <p:cBhvr override="childStyle">
                                        <p:cTn id="6" dur="500" fill="hold"/>
                                        <p:tgtEl>
                                          <p:spTgt spid="55"/>
                                        </p:tgtEl>
                                        <p:attrNameLst>
                                          <p:attrName>style.color</p:attrName>
                                        </p:attrNameLst>
                                      </p:cBhvr>
                                      <p:to>
                                        <p:clrVal>
                                          <a:srgbClr val="57BF31"/>
                                        </p:clrVal>
                                      </p:to>
                                    </p:set>
                                    <p:set>
                                      <p:cBhvr>
                                        <p:cTn id="7" dur="500" fill="hold"/>
                                        <p:tgtEl>
                                          <p:spTgt spid="55"/>
                                        </p:tgtEl>
                                        <p:attrNameLst>
                                          <p:attrName>fillcolor</p:attrName>
                                        </p:attrNameLst>
                                      </p:cBhvr>
                                      <p:to>
                                        <p:clrVal>
                                          <a:srgbClr val="57BF31"/>
                                        </p:clrVal>
                                      </p:to>
                                    </p:set>
                                    <p:set>
                                      <p:cBhvr>
                                        <p:cTn id="8" dur="500" fill="hold"/>
                                        <p:tgtEl>
                                          <p:spTgt spid="55"/>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58"/>
                                        </p:tgtEl>
                                        <p:attrNameLst>
                                          <p:attrName>style.color</p:attrName>
                                        </p:attrNameLst>
                                      </p:cBhvr>
                                      <p:to>
                                        <p:clrVal>
                                          <a:srgbClr val="57BF31"/>
                                        </p:clrVal>
                                      </p:to>
                                    </p:set>
                                    <p:set>
                                      <p:cBhvr>
                                        <p:cTn id="11" dur="500" fill="hold"/>
                                        <p:tgtEl>
                                          <p:spTgt spid="58"/>
                                        </p:tgtEl>
                                        <p:attrNameLst>
                                          <p:attrName>fillcolor</p:attrName>
                                        </p:attrNameLst>
                                      </p:cBhvr>
                                      <p:to>
                                        <p:clrVal>
                                          <a:srgbClr val="57BF31"/>
                                        </p:clrVal>
                                      </p:to>
                                    </p:set>
                                    <p:set>
                                      <p:cBhvr>
                                        <p:cTn id="12" dur="500" fill="hold"/>
                                        <p:tgtEl>
                                          <p:spTgt spid="58"/>
                                        </p:tgtEl>
                                        <p:attrNameLst>
                                          <p:attrName>fill.type</p:attrName>
                                        </p:attrNameLst>
                                      </p:cBhvr>
                                      <p:to>
                                        <p:strVal val="solid"/>
                                      </p:to>
                                    </p:set>
                                  </p:childTnLst>
                                </p:cTn>
                              </p:par>
                              <p:par>
                                <p:cTn id="13" presetID="16" presetClass="emph" presetSubtype="0" fill="hold" grpId="0" nodeType="withEffect">
                                  <p:stCondLst>
                                    <p:cond delay="0"/>
                                  </p:stCondLst>
                                  <p:iterate type="lt">
                                    <p:tmPct val="4000"/>
                                  </p:iterate>
                                  <p:childTnLst>
                                    <p:set>
                                      <p:cBhvr override="childStyle">
                                        <p:cTn id="14" dur="500" fill="hold"/>
                                        <p:tgtEl>
                                          <p:spTgt spid="57"/>
                                        </p:tgtEl>
                                        <p:attrNameLst>
                                          <p:attrName>style.color</p:attrName>
                                        </p:attrNameLst>
                                      </p:cBhvr>
                                      <p:to>
                                        <p:clrVal>
                                          <a:srgbClr val="57BF31"/>
                                        </p:clrVal>
                                      </p:to>
                                    </p:set>
                                    <p:set>
                                      <p:cBhvr>
                                        <p:cTn id="15" dur="500" fill="hold"/>
                                        <p:tgtEl>
                                          <p:spTgt spid="57"/>
                                        </p:tgtEl>
                                        <p:attrNameLst>
                                          <p:attrName>fillcolor</p:attrName>
                                        </p:attrNameLst>
                                      </p:cBhvr>
                                      <p:to>
                                        <p:clrVal>
                                          <a:srgbClr val="57BF31"/>
                                        </p:clrVal>
                                      </p:to>
                                    </p:set>
                                    <p:set>
                                      <p:cBhvr>
                                        <p:cTn id="16" dur="500" fill="hold"/>
                                        <p:tgtEl>
                                          <p:spTgt spid="57"/>
                                        </p:tgtEl>
                                        <p:attrNameLst>
                                          <p:attrName>fill.type</p:attrName>
                                        </p:attrNameLst>
                                      </p:cBhvr>
                                      <p:to>
                                        <p:strVal val="solid"/>
                                      </p:to>
                                    </p:set>
                                  </p:childTnLst>
                                </p:cTn>
                              </p:par>
                              <p:par>
                                <p:cTn id="17" presetID="16" presetClass="emph" presetSubtype="0" fill="hold" grpId="0" nodeType="withEffect">
                                  <p:stCondLst>
                                    <p:cond delay="0"/>
                                  </p:stCondLst>
                                  <p:iterate type="lt">
                                    <p:tmPct val="4000"/>
                                  </p:iterate>
                                  <p:childTnLst>
                                    <p:set>
                                      <p:cBhvr override="childStyle">
                                        <p:cTn id="18" dur="500" fill="hold"/>
                                        <p:tgtEl>
                                          <p:spTgt spid="56"/>
                                        </p:tgtEl>
                                        <p:attrNameLst>
                                          <p:attrName>style.color</p:attrName>
                                        </p:attrNameLst>
                                      </p:cBhvr>
                                      <p:to>
                                        <p:clrVal>
                                          <a:srgbClr val="57BF31"/>
                                        </p:clrVal>
                                      </p:to>
                                    </p:set>
                                    <p:set>
                                      <p:cBhvr>
                                        <p:cTn id="19" dur="500" fill="hold"/>
                                        <p:tgtEl>
                                          <p:spTgt spid="56"/>
                                        </p:tgtEl>
                                        <p:attrNameLst>
                                          <p:attrName>fillcolor</p:attrName>
                                        </p:attrNameLst>
                                      </p:cBhvr>
                                      <p:to>
                                        <p:clrVal>
                                          <a:srgbClr val="57BF31"/>
                                        </p:clrVal>
                                      </p:to>
                                    </p:set>
                                    <p:set>
                                      <p:cBhvr>
                                        <p:cTn id="20" dur="500" fill="hold"/>
                                        <p:tgtEl>
                                          <p:spTgt spid="56"/>
                                        </p:tgtEl>
                                        <p:attrNameLst>
                                          <p:attrName>fill.type</p:attrName>
                                        </p:attrNameLst>
                                      </p:cBhvr>
                                      <p:to>
                                        <p:strVal val="solid"/>
                                      </p:to>
                                    </p:set>
                                  </p:childTnLst>
                                </p:cTn>
                              </p:par>
                              <p:par>
                                <p:cTn id="21" presetID="16" presetClass="emph" presetSubtype="0" fill="hold" grpId="0" nodeType="withEffect">
                                  <p:stCondLst>
                                    <p:cond delay="0"/>
                                  </p:stCondLst>
                                  <p:iterate type="lt">
                                    <p:tmPct val="4000"/>
                                  </p:iterate>
                                  <p:childTnLst>
                                    <p:set>
                                      <p:cBhvr override="childStyle">
                                        <p:cTn id="22" dur="500" fill="hold"/>
                                        <p:tgtEl>
                                          <p:spTgt spid="59"/>
                                        </p:tgtEl>
                                        <p:attrNameLst>
                                          <p:attrName>style.color</p:attrName>
                                        </p:attrNameLst>
                                      </p:cBhvr>
                                      <p:to>
                                        <p:clrVal>
                                          <a:srgbClr val="57BF31"/>
                                        </p:clrVal>
                                      </p:to>
                                    </p:set>
                                    <p:set>
                                      <p:cBhvr>
                                        <p:cTn id="23" dur="500" fill="hold"/>
                                        <p:tgtEl>
                                          <p:spTgt spid="59"/>
                                        </p:tgtEl>
                                        <p:attrNameLst>
                                          <p:attrName>fillcolor</p:attrName>
                                        </p:attrNameLst>
                                      </p:cBhvr>
                                      <p:to>
                                        <p:clrVal>
                                          <a:srgbClr val="57BF31"/>
                                        </p:clrVal>
                                      </p:to>
                                    </p:set>
                                    <p:set>
                                      <p:cBhvr>
                                        <p:cTn id="24" dur="500" fill="hold"/>
                                        <p:tgtEl>
                                          <p:spTgt spid="59"/>
                                        </p:tgtEl>
                                        <p:attrNameLst>
                                          <p:attrName>fill.type</p:attrName>
                                        </p:attrNameLst>
                                      </p:cBhvr>
                                      <p:to>
                                        <p:strVal val="solid"/>
                                      </p:to>
                                    </p:set>
                                  </p:childTnLst>
                                </p:cTn>
                              </p:par>
                              <p:par>
                                <p:cTn id="25" presetID="16" presetClass="emph" presetSubtype="0" fill="hold" grpId="0" nodeType="withEffect">
                                  <p:stCondLst>
                                    <p:cond delay="0"/>
                                  </p:stCondLst>
                                  <p:iterate type="lt">
                                    <p:tmPct val="4000"/>
                                  </p:iterate>
                                  <p:childTnLst>
                                    <p:set>
                                      <p:cBhvr override="childStyle">
                                        <p:cTn id="26" dur="500" fill="hold"/>
                                        <p:tgtEl>
                                          <p:spTgt spid="60"/>
                                        </p:tgtEl>
                                        <p:attrNameLst>
                                          <p:attrName>style.color</p:attrName>
                                        </p:attrNameLst>
                                      </p:cBhvr>
                                      <p:to>
                                        <p:clrVal>
                                          <a:srgbClr val="57BF31"/>
                                        </p:clrVal>
                                      </p:to>
                                    </p:set>
                                    <p:set>
                                      <p:cBhvr>
                                        <p:cTn id="27" dur="500" fill="hold"/>
                                        <p:tgtEl>
                                          <p:spTgt spid="60"/>
                                        </p:tgtEl>
                                        <p:attrNameLst>
                                          <p:attrName>fillcolor</p:attrName>
                                        </p:attrNameLst>
                                      </p:cBhvr>
                                      <p:to>
                                        <p:clrVal>
                                          <a:srgbClr val="57BF31"/>
                                        </p:clrVal>
                                      </p:to>
                                    </p:set>
                                    <p:set>
                                      <p:cBhvr>
                                        <p:cTn id="28" dur="500" fill="hold"/>
                                        <p:tgtEl>
                                          <p:spTgt spid="6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9022305" y="240579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9031508" y="297704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31508" y="3290427"/>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9031508" y="329042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9031508" y="329042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9017336" y="166711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1373E9B3-C9E3-9C80-A05B-64AE452236C8}"/>
              </a:ext>
            </a:extLst>
          </p:cNvPr>
          <p:cNvSpPr txBox="1"/>
          <p:nvPr/>
        </p:nvSpPr>
        <p:spPr>
          <a:xfrm>
            <a:off x="9944736" y="1460043"/>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9831568" y="3367119"/>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9920670" y="2755174"/>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9944736" y="2175630"/>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9866156" y="4102826"/>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9872774" y="4997847"/>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472465" y="2344674"/>
            <a:ext cx="1228738"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64D8B4A-3431-24F3-372E-DB7303CA4D15}"/>
              </a:ext>
            </a:extLst>
          </p:cNvPr>
          <p:cNvSpPr txBox="1"/>
          <p:nvPr/>
        </p:nvSpPr>
        <p:spPr>
          <a:xfrm>
            <a:off x="7701203" y="3129954"/>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flipV="1">
            <a:off x="3835089" y="2318534"/>
            <a:ext cx="1407471" cy="12314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2CF98237-0101-7829-474A-729314F86A92}"/>
              </a:ext>
            </a:extLst>
          </p:cNvPr>
          <p:cNvSpPr txBox="1"/>
          <p:nvPr/>
        </p:nvSpPr>
        <p:spPr>
          <a:xfrm>
            <a:off x="5250957" y="203279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6016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550" y="2375685"/>
            <a:ext cx="2019299" cy="2019299"/>
          </a:xfrm>
          <a:prstGeom prst="rect">
            <a:avLst/>
          </a:prstGeom>
        </p:spPr>
      </p:pic>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8968099" y="259883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8977302" y="317008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06029" y="3494180"/>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8977302" y="348346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8977302" y="348346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8963130" y="186015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1373E9B3-C9E3-9C80-A05B-64AE452236C8}"/>
              </a:ext>
            </a:extLst>
          </p:cNvPr>
          <p:cNvSpPr txBox="1"/>
          <p:nvPr/>
        </p:nvSpPr>
        <p:spPr>
          <a:xfrm>
            <a:off x="9890530" y="1653083"/>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9777362" y="3560159"/>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9866464" y="2948214"/>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9890530" y="2368670"/>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9811950" y="4295866"/>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9818568" y="5190887"/>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188064" y="3505619"/>
            <a:ext cx="127953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64D8B4A-3431-24F3-372E-DB7303CA4D15}"/>
              </a:ext>
            </a:extLst>
          </p:cNvPr>
          <p:cNvSpPr txBox="1"/>
          <p:nvPr/>
        </p:nvSpPr>
        <p:spPr>
          <a:xfrm>
            <a:off x="7692464" y="3305564"/>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1936749" y="31058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a:off x="3835089" y="3549948"/>
            <a:ext cx="9401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2CF98237-0101-7829-474A-729314F86A92}"/>
              </a:ext>
            </a:extLst>
          </p:cNvPr>
          <p:cNvSpPr txBox="1"/>
          <p:nvPr/>
        </p:nvSpPr>
        <p:spPr>
          <a:xfrm>
            <a:off x="4895941" y="3244009"/>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385090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5E1BFAE-ECF8-BA43-DC64-EEC5B9C55697}"/>
              </a:ext>
            </a:extLst>
          </p:cNvPr>
          <p:cNvGrpSpPr/>
          <p:nvPr/>
        </p:nvGrpSpPr>
        <p:grpSpPr>
          <a:xfrm rot="5400000">
            <a:off x="5529050" y="3070118"/>
            <a:ext cx="837864" cy="3597500"/>
            <a:chOff x="8963130" y="1860153"/>
            <a:chExt cx="837864" cy="3597500"/>
          </a:xfrm>
        </p:grpSpPr>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8968099" y="259883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8977302" y="317008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06029" y="3494180"/>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8977302" y="348346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8977302" y="348346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8963130" y="186015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1373E9B3-C9E3-9C80-A05B-64AE452236C8}"/>
              </a:ext>
            </a:extLst>
          </p:cNvPr>
          <p:cNvSpPr txBox="1"/>
          <p:nvPr/>
        </p:nvSpPr>
        <p:spPr>
          <a:xfrm>
            <a:off x="3802021" y="5360294"/>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6187618"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5401578" y="5398676"/>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4673545"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6869842"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7552066" y="5391345"/>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187618" y="2777033"/>
            <a:ext cx="0" cy="10570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64D8B4A-3431-24F3-372E-DB7303CA4D15}"/>
              </a:ext>
            </a:extLst>
          </p:cNvPr>
          <p:cNvSpPr txBox="1"/>
          <p:nvPr/>
        </p:nvSpPr>
        <p:spPr>
          <a:xfrm>
            <a:off x="5562730" y="3923500"/>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5367967" y="2102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a:off x="6188063" y="1158240"/>
            <a:ext cx="0" cy="586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2CF98237-0101-7829-474A-729314F86A92}"/>
              </a:ext>
            </a:extLst>
          </p:cNvPr>
          <p:cNvSpPr txBox="1"/>
          <p:nvPr/>
        </p:nvSpPr>
        <p:spPr>
          <a:xfrm>
            <a:off x="5634064" y="2005032"/>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pic>
        <p:nvPicPr>
          <p:cNvPr id="22" name="Graphic 21" descr="School boy">
            <a:extLst>
              <a:ext uri="{FF2B5EF4-FFF2-40B4-BE49-F238E27FC236}">
                <a16:creationId xmlns:a16="http://schemas.microsoft.com/office/drawing/2014/main" id="{C84CF028-D8F8-4541-B60F-0366D13C37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2722" y="856565"/>
            <a:ext cx="2019299" cy="2019299"/>
          </a:xfrm>
          <a:prstGeom prst="rect">
            <a:avLst/>
          </a:prstGeom>
        </p:spPr>
      </p:pic>
    </p:spTree>
    <p:extLst>
      <p:ext uri="{BB962C8B-B14F-4D97-AF65-F5344CB8AC3E}">
        <p14:creationId xmlns:p14="http://schemas.microsoft.com/office/powerpoint/2010/main" val="4014612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School boy">
            <a:extLst>
              <a:ext uri="{FF2B5EF4-FFF2-40B4-BE49-F238E27FC236}">
                <a16:creationId xmlns:a16="http://schemas.microsoft.com/office/drawing/2014/main" id="{64E952BE-EB1A-6E20-0DA0-6400534BF8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621" y="1518602"/>
            <a:ext cx="2019299" cy="2019299"/>
          </a:xfrm>
          <a:prstGeom prst="rect">
            <a:avLst/>
          </a:prstGeom>
        </p:spPr>
      </p:pic>
      <p:grpSp>
        <p:nvGrpSpPr>
          <p:cNvPr id="5" name="Group 4">
            <a:extLst>
              <a:ext uri="{FF2B5EF4-FFF2-40B4-BE49-F238E27FC236}">
                <a16:creationId xmlns:a16="http://schemas.microsoft.com/office/drawing/2014/main" id="{15E1BFAE-ECF8-BA43-DC64-EEC5B9C55697}"/>
              </a:ext>
            </a:extLst>
          </p:cNvPr>
          <p:cNvGrpSpPr/>
          <p:nvPr/>
        </p:nvGrpSpPr>
        <p:grpSpPr>
          <a:xfrm rot="5400000">
            <a:off x="5529050" y="3070118"/>
            <a:ext cx="837864" cy="3597500"/>
            <a:chOff x="8963130" y="1860153"/>
            <a:chExt cx="837864" cy="3597500"/>
          </a:xfrm>
        </p:grpSpPr>
        <p:cxnSp>
          <p:nvCxnSpPr>
            <p:cNvPr id="48" name="Straight Arrow Connector 47">
              <a:extLst>
                <a:ext uri="{FF2B5EF4-FFF2-40B4-BE49-F238E27FC236}">
                  <a16:creationId xmlns:a16="http://schemas.microsoft.com/office/drawing/2014/main" id="{25EEA303-4EEB-3DB5-7874-90C6A8C07973}"/>
                </a:ext>
              </a:extLst>
            </p:cNvPr>
            <p:cNvCxnSpPr>
              <a:cxnSpLocks/>
            </p:cNvCxnSpPr>
            <p:nvPr/>
          </p:nvCxnSpPr>
          <p:spPr>
            <a:xfrm flipV="1">
              <a:off x="8968099" y="2598836"/>
              <a:ext cx="832895" cy="893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0110D34C-D9D0-E8CA-5B55-40CEE9DF69F7}"/>
                </a:ext>
              </a:extLst>
            </p:cNvPr>
            <p:cNvCxnSpPr>
              <a:cxnSpLocks/>
            </p:cNvCxnSpPr>
            <p:nvPr/>
          </p:nvCxnSpPr>
          <p:spPr>
            <a:xfrm flipV="1">
              <a:off x="8977302" y="3170087"/>
              <a:ext cx="741298" cy="3133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38298CC3-F585-137A-71C5-1AE1A986EC14}"/>
                </a:ext>
              </a:extLst>
            </p:cNvPr>
            <p:cNvCxnSpPr>
              <a:cxnSpLocks/>
            </p:cNvCxnSpPr>
            <p:nvPr/>
          </p:nvCxnSpPr>
          <p:spPr>
            <a:xfrm>
              <a:off x="9006029" y="3494180"/>
              <a:ext cx="741298" cy="3029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1696697D-0E46-6CC7-90D6-56FB252F6F08}"/>
                </a:ext>
              </a:extLst>
            </p:cNvPr>
            <p:cNvCxnSpPr>
              <a:cxnSpLocks/>
            </p:cNvCxnSpPr>
            <p:nvPr/>
          </p:nvCxnSpPr>
          <p:spPr>
            <a:xfrm>
              <a:off x="8977302" y="3483467"/>
              <a:ext cx="727127" cy="10674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C16594E-4E25-BD87-63C3-C87496695B59}"/>
                </a:ext>
              </a:extLst>
            </p:cNvPr>
            <p:cNvCxnSpPr>
              <a:cxnSpLocks/>
            </p:cNvCxnSpPr>
            <p:nvPr/>
          </p:nvCxnSpPr>
          <p:spPr>
            <a:xfrm>
              <a:off x="8977302" y="3483467"/>
              <a:ext cx="755470" cy="19741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37BE1AA6-A601-958F-BAA9-BD01D69B2343}"/>
                </a:ext>
              </a:extLst>
            </p:cNvPr>
            <p:cNvCxnSpPr>
              <a:cxnSpLocks/>
            </p:cNvCxnSpPr>
            <p:nvPr/>
          </p:nvCxnSpPr>
          <p:spPr>
            <a:xfrm flipV="1">
              <a:off x="8963130" y="1860153"/>
              <a:ext cx="837864" cy="163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55" name="TextBox 54">
            <a:extLst>
              <a:ext uri="{FF2B5EF4-FFF2-40B4-BE49-F238E27FC236}">
                <a16:creationId xmlns:a16="http://schemas.microsoft.com/office/drawing/2014/main" id="{1373E9B3-C9E3-9C80-A05B-64AE452236C8}"/>
              </a:ext>
            </a:extLst>
          </p:cNvPr>
          <p:cNvSpPr txBox="1"/>
          <p:nvPr/>
        </p:nvSpPr>
        <p:spPr>
          <a:xfrm>
            <a:off x="3802021" y="5360294"/>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6" name="TextBox 55">
            <a:extLst>
              <a:ext uri="{FF2B5EF4-FFF2-40B4-BE49-F238E27FC236}">
                <a16:creationId xmlns:a16="http://schemas.microsoft.com/office/drawing/2014/main" id="{880D89EA-0D68-DA6F-C8F2-1C106D56CBA7}"/>
              </a:ext>
            </a:extLst>
          </p:cNvPr>
          <p:cNvSpPr txBox="1"/>
          <p:nvPr/>
        </p:nvSpPr>
        <p:spPr>
          <a:xfrm>
            <a:off x="6187618"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7" name="TextBox 56">
            <a:extLst>
              <a:ext uri="{FF2B5EF4-FFF2-40B4-BE49-F238E27FC236}">
                <a16:creationId xmlns:a16="http://schemas.microsoft.com/office/drawing/2014/main" id="{D1BE44A7-0939-6C6B-EAC2-14F4370D08B7}"/>
              </a:ext>
            </a:extLst>
          </p:cNvPr>
          <p:cNvSpPr txBox="1"/>
          <p:nvPr/>
        </p:nvSpPr>
        <p:spPr>
          <a:xfrm>
            <a:off x="5401578" y="5398676"/>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8" name="TextBox 57">
            <a:extLst>
              <a:ext uri="{FF2B5EF4-FFF2-40B4-BE49-F238E27FC236}">
                <a16:creationId xmlns:a16="http://schemas.microsoft.com/office/drawing/2014/main" id="{E0A1F747-1D67-A752-2622-70FC499F6E1C}"/>
              </a:ext>
            </a:extLst>
          </p:cNvPr>
          <p:cNvSpPr txBox="1"/>
          <p:nvPr/>
        </p:nvSpPr>
        <p:spPr>
          <a:xfrm>
            <a:off x="4673545"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59" name="TextBox 58">
            <a:extLst>
              <a:ext uri="{FF2B5EF4-FFF2-40B4-BE49-F238E27FC236}">
                <a16:creationId xmlns:a16="http://schemas.microsoft.com/office/drawing/2014/main" id="{4EE2E3D5-E582-C8EB-5713-920A75213D98}"/>
              </a:ext>
            </a:extLst>
          </p:cNvPr>
          <p:cNvSpPr txBox="1"/>
          <p:nvPr/>
        </p:nvSpPr>
        <p:spPr>
          <a:xfrm>
            <a:off x="6869842" y="5384121"/>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60" name="TextBox 59">
            <a:extLst>
              <a:ext uri="{FF2B5EF4-FFF2-40B4-BE49-F238E27FC236}">
                <a16:creationId xmlns:a16="http://schemas.microsoft.com/office/drawing/2014/main" id="{EACC6215-DB2E-F766-13C0-9D1028BCF297}"/>
              </a:ext>
            </a:extLst>
          </p:cNvPr>
          <p:cNvSpPr txBox="1"/>
          <p:nvPr/>
        </p:nvSpPr>
        <p:spPr>
          <a:xfrm>
            <a:off x="7552066" y="5391345"/>
            <a:ext cx="694422" cy="400110"/>
          </a:xfrm>
          <a:prstGeom prst="rect">
            <a:avLst/>
          </a:prstGeom>
          <a:noFill/>
        </p:spPr>
        <p:txBody>
          <a:bodyPr wrap="none" rtlCol="0">
            <a:spAutoFit/>
          </a:bodyPr>
          <a:lstStyle/>
          <a:p>
            <a:r>
              <a:rPr lang="en-US" sz="20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rPr>
              <a:t>idea</a:t>
            </a:r>
            <a:endParaRPr lang="en-US" sz="1400" b="1" dirty="0">
              <a:solidFill>
                <a:schemeClr val="accent3">
                  <a:lumMod val="60000"/>
                  <a:lumOff val="4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74" name="Straight Arrow Connector 73">
            <a:extLst>
              <a:ext uri="{FF2B5EF4-FFF2-40B4-BE49-F238E27FC236}">
                <a16:creationId xmlns:a16="http://schemas.microsoft.com/office/drawing/2014/main" id="{E8D08514-B68F-9C6A-04E8-0A1A65A07BAC}"/>
              </a:ext>
            </a:extLst>
          </p:cNvPr>
          <p:cNvCxnSpPr>
            <a:cxnSpLocks/>
          </p:cNvCxnSpPr>
          <p:nvPr/>
        </p:nvCxnSpPr>
        <p:spPr>
          <a:xfrm>
            <a:off x="6187618" y="2777033"/>
            <a:ext cx="0" cy="10570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C64D8B4A-3431-24F3-372E-DB7303CA4D15}"/>
              </a:ext>
            </a:extLst>
          </p:cNvPr>
          <p:cNvSpPr txBox="1"/>
          <p:nvPr/>
        </p:nvSpPr>
        <p:spPr>
          <a:xfrm>
            <a:off x="5562730" y="3923500"/>
            <a:ext cx="1250663" cy="400110"/>
          </a:xfrm>
          <a:prstGeom prst="rect">
            <a:avLst/>
          </a:prstGeom>
          <a:noFill/>
        </p:spPr>
        <p:txBody>
          <a:bodyPr wrap="none" rtlCol="0">
            <a:spAutoFit/>
          </a:bodyPr>
          <a:lstStyle/>
          <a:p>
            <a:r>
              <a:rPr lang="en-US" sz="20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Subtopic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27" name="TextBox 26">
            <a:extLst>
              <a:ext uri="{FF2B5EF4-FFF2-40B4-BE49-F238E27FC236}">
                <a16:creationId xmlns:a16="http://schemas.microsoft.com/office/drawing/2014/main" id="{21B48B25-EC29-22E3-B537-A36F15720A42}"/>
              </a:ext>
            </a:extLst>
          </p:cNvPr>
          <p:cNvSpPr txBox="1"/>
          <p:nvPr/>
        </p:nvSpPr>
        <p:spPr>
          <a:xfrm>
            <a:off x="5367967" y="210234"/>
            <a:ext cx="1640193" cy="646331"/>
          </a:xfrm>
          <a:prstGeom prst="rect">
            <a:avLst/>
          </a:prstGeom>
          <a:noFill/>
        </p:spPr>
        <p:txBody>
          <a:bodyPr wrap="none" rtlCol="0">
            <a:spAutoFit/>
          </a:bodyPr>
          <a:lstStyle/>
          <a:p>
            <a:r>
              <a:rPr lang="en-US" sz="3600" b="1" dirty="0">
                <a:latin typeface="ADLaM Display" panose="02010000000000000000" pitchFamily="2" charset="0"/>
                <a:ea typeface="ADLaM Display" panose="02010000000000000000" pitchFamily="2" charset="0"/>
                <a:cs typeface="ADLaM Display" panose="02010000000000000000" pitchFamily="2" charset="0"/>
              </a:rPr>
              <a:t>Lesson</a:t>
            </a:r>
            <a:endParaRPr lang="en-US" b="1" dirty="0">
              <a:latin typeface="ADLaM Display" panose="02010000000000000000" pitchFamily="2" charset="0"/>
              <a:ea typeface="ADLaM Display" panose="02010000000000000000" pitchFamily="2" charset="0"/>
              <a:cs typeface="ADLaM Display" panose="02010000000000000000" pitchFamily="2" charset="0"/>
            </a:endParaRPr>
          </a:p>
        </p:txBody>
      </p:sp>
      <p:cxnSp>
        <p:nvCxnSpPr>
          <p:cNvPr id="64" name="Straight Arrow Connector 63">
            <a:extLst>
              <a:ext uri="{FF2B5EF4-FFF2-40B4-BE49-F238E27FC236}">
                <a16:creationId xmlns:a16="http://schemas.microsoft.com/office/drawing/2014/main" id="{BE1695B0-D24A-B40B-A932-3A6F52B4B9FF}"/>
              </a:ext>
            </a:extLst>
          </p:cNvPr>
          <p:cNvCxnSpPr>
            <a:cxnSpLocks/>
          </p:cNvCxnSpPr>
          <p:nvPr/>
        </p:nvCxnSpPr>
        <p:spPr>
          <a:xfrm>
            <a:off x="6188063" y="1158240"/>
            <a:ext cx="0" cy="5862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2CF98237-0101-7829-474A-729314F86A92}"/>
              </a:ext>
            </a:extLst>
          </p:cNvPr>
          <p:cNvSpPr txBox="1"/>
          <p:nvPr/>
        </p:nvSpPr>
        <p:spPr>
          <a:xfrm>
            <a:off x="5634064" y="2005032"/>
            <a:ext cx="1107997" cy="523220"/>
          </a:xfrm>
          <a:prstGeom prst="rect">
            <a:avLst/>
          </a:prstGeom>
          <a:noFill/>
        </p:spPr>
        <p:txBody>
          <a:bodyPr wrap="none" rtlCol="0">
            <a:spAutoFit/>
          </a:bodyPr>
          <a:lstStyle/>
          <a:p>
            <a:r>
              <a:rPr lang="en-US" sz="28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rPr>
              <a:t>Topic</a:t>
            </a:r>
            <a:endParaRPr lang="en-US" sz="1400" b="1" dirty="0">
              <a:solidFill>
                <a:srgbClr val="FF0000"/>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7" name="Group 6">
            <a:extLst>
              <a:ext uri="{FF2B5EF4-FFF2-40B4-BE49-F238E27FC236}">
                <a16:creationId xmlns:a16="http://schemas.microsoft.com/office/drawing/2014/main" id="{33BEB01C-F162-E865-AAEF-341DA6A5B9A9}"/>
              </a:ext>
            </a:extLst>
          </p:cNvPr>
          <p:cNvGrpSpPr/>
          <p:nvPr/>
        </p:nvGrpSpPr>
        <p:grpSpPr>
          <a:xfrm>
            <a:off x="1703664" y="995122"/>
            <a:ext cx="2863127" cy="3157325"/>
            <a:chOff x="8125413" y="1051271"/>
            <a:chExt cx="2863127" cy="3157325"/>
          </a:xfrm>
        </p:grpSpPr>
        <p:pic>
          <p:nvPicPr>
            <p:cNvPr id="3" name="Graphic 2" descr="Document">
              <a:extLst>
                <a:ext uri="{FF2B5EF4-FFF2-40B4-BE49-F238E27FC236}">
                  <a16:creationId xmlns:a16="http://schemas.microsoft.com/office/drawing/2014/main" id="{B773F918-4BF2-299E-6E8D-DE80B68D49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5413" y="1345469"/>
              <a:ext cx="2863127" cy="2863127"/>
            </a:xfrm>
            <a:prstGeom prst="rect">
              <a:avLst/>
            </a:prstGeom>
          </p:spPr>
        </p:pic>
        <p:sp>
          <p:nvSpPr>
            <p:cNvPr id="6" name="TextBox 5">
              <a:extLst>
                <a:ext uri="{FF2B5EF4-FFF2-40B4-BE49-F238E27FC236}">
                  <a16:creationId xmlns:a16="http://schemas.microsoft.com/office/drawing/2014/main" id="{1DF4092F-8C14-01A5-A69C-23F386FC4BE3}"/>
                </a:ext>
              </a:extLst>
            </p:cNvPr>
            <p:cNvSpPr txBox="1"/>
            <p:nvPr/>
          </p:nvSpPr>
          <p:spPr>
            <a:xfrm>
              <a:off x="8637013" y="1051271"/>
              <a:ext cx="1806905" cy="461665"/>
            </a:xfrm>
            <a:prstGeom prst="rect">
              <a:avLst/>
            </a:prstGeom>
            <a:noFill/>
          </p:spPr>
          <p:txBody>
            <a:bodyPr wrap="none" rtlCol="0">
              <a:spAutoFit/>
            </a:bodyPr>
            <a:lstStyle/>
            <a:p>
              <a:r>
                <a:rPr lang="en-US" sz="2400" b="1" dirty="0">
                  <a:latin typeface="Agency FB" panose="020B0503020202020204" pitchFamily="34" charset="0"/>
                  <a:ea typeface="ADLaM Display" panose="02010000000000000000" pitchFamily="2" charset="0"/>
                  <a:cs typeface="ADLaM Display" panose="02010000000000000000" pitchFamily="2" charset="0"/>
                </a:rPr>
                <a:t>Full explanation</a:t>
              </a:r>
              <a:endParaRPr lang="en-US" sz="1200" b="1" dirty="0">
                <a:latin typeface="Agency FB" panose="020B0503020202020204" pitchFamily="34" charset="0"/>
                <a:ea typeface="ADLaM Display" panose="02010000000000000000" pitchFamily="2" charset="0"/>
                <a:cs typeface="ADLaM Display" panose="02010000000000000000" pitchFamily="2" charset="0"/>
              </a:endParaRPr>
            </a:p>
          </p:txBody>
        </p:sp>
      </p:grpSp>
      <p:grpSp>
        <p:nvGrpSpPr>
          <p:cNvPr id="11" name="Group 10">
            <a:extLst>
              <a:ext uri="{FF2B5EF4-FFF2-40B4-BE49-F238E27FC236}">
                <a16:creationId xmlns:a16="http://schemas.microsoft.com/office/drawing/2014/main" id="{E71B19C7-68AA-365C-204F-04A542749AFE}"/>
              </a:ext>
            </a:extLst>
          </p:cNvPr>
          <p:cNvGrpSpPr/>
          <p:nvPr/>
        </p:nvGrpSpPr>
        <p:grpSpPr>
          <a:xfrm>
            <a:off x="8057626" y="995122"/>
            <a:ext cx="3484218" cy="3484218"/>
            <a:chOff x="8057626" y="995122"/>
            <a:chExt cx="3484218" cy="3484218"/>
          </a:xfrm>
        </p:grpSpPr>
        <p:pic>
          <p:nvPicPr>
            <p:cNvPr id="9" name="Graphic 8" descr="Open book">
              <a:extLst>
                <a:ext uri="{FF2B5EF4-FFF2-40B4-BE49-F238E27FC236}">
                  <a16:creationId xmlns:a16="http://schemas.microsoft.com/office/drawing/2014/main" id="{D36055E0-BC81-61BE-390F-8B319D51264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57626" y="995122"/>
              <a:ext cx="3484218" cy="3484218"/>
            </a:xfrm>
            <a:prstGeom prst="rect">
              <a:avLst/>
            </a:prstGeom>
          </p:spPr>
        </p:pic>
        <p:sp>
          <p:nvSpPr>
            <p:cNvPr id="10" name="TextBox 9">
              <a:extLst>
                <a:ext uri="{FF2B5EF4-FFF2-40B4-BE49-F238E27FC236}">
                  <a16:creationId xmlns:a16="http://schemas.microsoft.com/office/drawing/2014/main" id="{4D94F864-DE49-53F2-3F4F-44C7758AB179}"/>
                </a:ext>
              </a:extLst>
            </p:cNvPr>
            <p:cNvSpPr txBox="1"/>
            <p:nvPr/>
          </p:nvSpPr>
          <p:spPr>
            <a:xfrm>
              <a:off x="8832352" y="995122"/>
              <a:ext cx="1946367" cy="461665"/>
            </a:xfrm>
            <a:prstGeom prst="rect">
              <a:avLst/>
            </a:prstGeom>
            <a:noFill/>
          </p:spPr>
          <p:txBody>
            <a:bodyPr wrap="none" rtlCol="0">
              <a:spAutoFit/>
            </a:bodyPr>
            <a:lstStyle/>
            <a:p>
              <a:r>
                <a:rPr lang="en-US" sz="2400" b="1" dirty="0">
                  <a:latin typeface="Agency FB" panose="020B0503020202020204" pitchFamily="34" charset="0"/>
                  <a:ea typeface="ADLaM Display" panose="02010000000000000000" pitchFamily="2" charset="0"/>
                  <a:cs typeface="ADLaM Display" panose="02010000000000000000" pitchFamily="2" charset="0"/>
                </a:rPr>
                <a:t>Full arrange quiz</a:t>
              </a:r>
              <a:endParaRPr lang="en-US" sz="1200" b="1" dirty="0">
                <a:latin typeface="Agency FB" panose="020B0503020202020204" pitchFamily="34"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0631287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1+#ppt_w/2"/>
                                          </p:val>
                                        </p:tav>
                                        <p:tav tm="100000">
                                          <p:val>
                                            <p:strVal val="#ppt_x"/>
                                          </p:val>
                                        </p:tav>
                                      </p:tavLst>
                                    </p:anim>
                                    <p:anim calcmode="lin" valueType="num">
                                      <p:cBhvr additive="base">
                                        <p:cTn id="8" dur="7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6CD652F-405C-D0F3-A0AD-0427359E9FE9}"/>
              </a:ext>
            </a:extLst>
          </p:cNvPr>
          <p:cNvSpPr txBox="1"/>
          <p:nvPr/>
        </p:nvSpPr>
        <p:spPr>
          <a:xfrm>
            <a:off x="11207752" y="2921168"/>
            <a:ext cx="184730" cy="10156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none" rtlCol="0">
            <a:spAutoFit/>
          </a:bodyPr>
          <a:lstStyle/>
          <a:p>
            <a:endParaRPr lang="en-US" sz="60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B0F4F19C-CD93-4F86-8F24-C8A50E89E1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9615" y="774783"/>
            <a:ext cx="4292769" cy="4292769"/>
          </a:xfrm>
          <a:prstGeom prst="rect">
            <a:avLst/>
          </a:prstGeom>
        </p:spPr>
      </p:pic>
      <p:sp>
        <p:nvSpPr>
          <p:cNvPr id="6" name="Rectangle 5">
            <a:extLst>
              <a:ext uri="{FF2B5EF4-FFF2-40B4-BE49-F238E27FC236}">
                <a16:creationId xmlns:a16="http://schemas.microsoft.com/office/drawing/2014/main" id="{B9D2DC7C-88D9-4CD4-AD1A-2400D85D94CD}"/>
              </a:ext>
            </a:extLst>
          </p:cNvPr>
          <p:cNvSpPr/>
          <p:nvPr/>
        </p:nvSpPr>
        <p:spPr>
          <a:xfrm>
            <a:off x="0" y="0"/>
            <a:ext cx="14279880" cy="716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693123B-6518-467F-9F28-3453B6799C62}"/>
              </a:ext>
            </a:extLst>
          </p:cNvPr>
          <p:cNvSpPr txBox="1"/>
          <p:nvPr/>
        </p:nvSpPr>
        <p:spPr>
          <a:xfrm>
            <a:off x="2614116" y="5067552"/>
            <a:ext cx="6963765" cy="1200329"/>
          </a:xfrm>
          <a:prstGeom prst="rect">
            <a:avLst/>
          </a:prstGeom>
          <a:noFill/>
          <a:effectLst>
            <a:outerShdw blurRad="177800" dist="127000" dir="8400000" algn="r" rotWithShape="0">
              <a:prstClr val="black">
                <a:alpha val="82000"/>
              </a:prstClr>
            </a:outerShdw>
          </a:effectLst>
        </p:spPr>
        <p:txBody>
          <a:bodyPr wrap="none" rtlCol="0">
            <a:spAutoFit/>
          </a:bodyPr>
          <a:lstStyle/>
          <a:p>
            <a:r>
              <a:rPr lang="en-US" sz="7200" dirty="0">
                <a:latin typeface="Bahnschrift SemiBold Condensed" panose="020B0502040204020203" pitchFamily="34" charset="0"/>
              </a:rPr>
              <a:t>YOUR WAY TO SUCCESS</a:t>
            </a:r>
          </a:p>
        </p:txBody>
      </p:sp>
    </p:spTree>
    <p:extLst>
      <p:ext uri="{BB962C8B-B14F-4D97-AF65-F5344CB8AC3E}">
        <p14:creationId xmlns:p14="http://schemas.microsoft.com/office/powerpoint/2010/main" val="132284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6"/>
                                        </p:tgtEl>
                                      </p:cBhvr>
                                    </p:animEffect>
                                    <p:set>
                                      <p:cBhvr>
                                        <p:cTn id="7" dur="1" fill="hold">
                                          <p:stCondLst>
                                            <p:cond delay="2999"/>
                                          </p:stCondLst>
                                        </p:cTn>
                                        <p:tgtEl>
                                          <p:spTgt spid="6"/>
                                        </p:tgtEl>
                                        <p:attrNameLst>
                                          <p:attrName>style.visibility</p:attrName>
                                        </p:attrNameLst>
                                      </p:cBhvr>
                                      <p:to>
                                        <p:strVal val="hidden"/>
                                      </p:to>
                                    </p:set>
                                  </p:childTnLst>
                                </p:cTn>
                              </p:par>
                              <p:par>
                                <p:cTn id="8" presetID="42" presetClass="entr" presetSubtype="0" fill="hold" grpId="0"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250"/>
                                        <p:tgtEl>
                                          <p:spTgt spid="7"/>
                                        </p:tgtEl>
                                      </p:cBhvr>
                                    </p:animEffect>
                                    <p:anim calcmode="lin" valueType="num">
                                      <p:cBhvr>
                                        <p:cTn id="11" dur="1250" fill="hold"/>
                                        <p:tgtEl>
                                          <p:spTgt spid="7"/>
                                        </p:tgtEl>
                                        <p:attrNameLst>
                                          <p:attrName>ppt_x</p:attrName>
                                        </p:attrNameLst>
                                      </p:cBhvr>
                                      <p:tavLst>
                                        <p:tav tm="0">
                                          <p:val>
                                            <p:strVal val="#ppt_x"/>
                                          </p:val>
                                        </p:tav>
                                        <p:tav tm="100000">
                                          <p:val>
                                            <p:strVal val="#ppt_x"/>
                                          </p:val>
                                        </p:tav>
                                      </p:tavLst>
                                    </p:anim>
                                    <p:anim calcmode="lin" valueType="num">
                                      <p:cBhvr>
                                        <p:cTn id="12" dur="12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A7E55-2D0E-8031-5F12-2AD1D7FF400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B5542576-BA2E-30D9-F314-7E9F3D0618B7}"/>
              </a:ext>
            </a:extLst>
          </p:cNvPr>
          <p:cNvGrpSpPr/>
          <p:nvPr/>
        </p:nvGrpSpPr>
        <p:grpSpPr>
          <a:xfrm>
            <a:off x="3345696" y="4069095"/>
            <a:ext cx="1999432" cy="2455861"/>
            <a:chOff x="3157401" y="1429568"/>
            <a:chExt cx="1999432" cy="2455861"/>
          </a:xfrm>
        </p:grpSpPr>
        <p:pic>
          <p:nvPicPr>
            <p:cNvPr id="3" name="Picture 2">
              <a:extLst>
                <a:ext uri="{FF2B5EF4-FFF2-40B4-BE49-F238E27FC236}">
                  <a16:creationId xmlns:a16="http://schemas.microsoft.com/office/drawing/2014/main" id="{EA1B0156-803D-8AC8-9CF9-327CC2EC7C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11" name="TextBox 10">
              <a:extLst>
                <a:ext uri="{FF2B5EF4-FFF2-40B4-BE49-F238E27FC236}">
                  <a16:creationId xmlns:a16="http://schemas.microsoft.com/office/drawing/2014/main" id="{3B57BA9F-4A31-C80D-04D0-75CE9B9C9BB3}"/>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9" name="Group 8">
            <a:extLst>
              <a:ext uri="{FF2B5EF4-FFF2-40B4-BE49-F238E27FC236}">
                <a16:creationId xmlns:a16="http://schemas.microsoft.com/office/drawing/2014/main" id="{D5EB9265-1876-ED09-0444-FD516B1F87F7}"/>
              </a:ext>
            </a:extLst>
          </p:cNvPr>
          <p:cNvGrpSpPr/>
          <p:nvPr/>
        </p:nvGrpSpPr>
        <p:grpSpPr>
          <a:xfrm>
            <a:off x="6965036" y="1268561"/>
            <a:ext cx="1999432" cy="2590606"/>
            <a:chOff x="6949158" y="1268561"/>
            <a:chExt cx="1999432" cy="2590606"/>
          </a:xfrm>
        </p:grpSpPr>
        <p:pic>
          <p:nvPicPr>
            <p:cNvPr id="5" name="Picture 4">
              <a:extLst>
                <a:ext uri="{FF2B5EF4-FFF2-40B4-BE49-F238E27FC236}">
                  <a16:creationId xmlns:a16="http://schemas.microsoft.com/office/drawing/2014/main" id="{9AAEB0D8-5860-A3C0-DCAC-3D7244AB39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7A10C26D-B743-5582-50AE-B8C08B05CE66}"/>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6" name="Group 15">
            <a:extLst>
              <a:ext uri="{FF2B5EF4-FFF2-40B4-BE49-F238E27FC236}">
                <a16:creationId xmlns:a16="http://schemas.microsoft.com/office/drawing/2014/main" id="{DDC568D9-8C0D-3547-52B3-79DF6A6092AD}"/>
              </a:ext>
            </a:extLst>
          </p:cNvPr>
          <p:cNvGrpSpPr/>
          <p:nvPr/>
        </p:nvGrpSpPr>
        <p:grpSpPr>
          <a:xfrm>
            <a:off x="6846873" y="3885429"/>
            <a:ext cx="2204002" cy="2639527"/>
            <a:chOff x="6846873" y="3885429"/>
            <a:chExt cx="2204002" cy="2639527"/>
          </a:xfrm>
        </p:grpSpPr>
        <p:pic>
          <p:nvPicPr>
            <p:cNvPr id="8" name="Picture 7">
              <a:extLst>
                <a:ext uri="{FF2B5EF4-FFF2-40B4-BE49-F238E27FC236}">
                  <a16:creationId xmlns:a16="http://schemas.microsoft.com/office/drawing/2014/main" id="{5F4CF251-D7D4-8221-B227-7B9B83A23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3" name="TextBox 12">
              <a:extLst>
                <a:ext uri="{FF2B5EF4-FFF2-40B4-BE49-F238E27FC236}">
                  <a16:creationId xmlns:a16="http://schemas.microsoft.com/office/drawing/2014/main" id="{EDCA2F50-468F-244A-984F-70EA4F522EA0}"/>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5" name="Group 14">
            <a:extLst>
              <a:ext uri="{FF2B5EF4-FFF2-40B4-BE49-F238E27FC236}">
                <a16:creationId xmlns:a16="http://schemas.microsoft.com/office/drawing/2014/main" id="{0986E552-6FD4-7F06-D919-490C565847CA}"/>
              </a:ext>
            </a:extLst>
          </p:cNvPr>
          <p:cNvGrpSpPr/>
          <p:nvPr/>
        </p:nvGrpSpPr>
        <p:grpSpPr>
          <a:xfrm>
            <a:off x="3345696" y="1268561"/>
            <a:ext cx="1929281" cy="2569376"/>
            <a:chOff x="3157401" y="3955579"/>
            <a:chExt cx="1929281" cy="2569376"/>
          </a:xfrm>
        </p:grpSpPr>
        <p:pic>
          <p:nvPicPr>
            <p:cNvPr id="10" name="Picture 9">
              <a:extLst>
                <a:ext uri="{FF2B5EF4-FFF2-40B4-BE49-F238E27FC236}">
                  <a16:creationId xmlns:a16="http://schemas.microsoft.com/office/drawing/2014/main" id="{13C16950-1094-7D9E-E2CA-0B847AADE4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14" name="TextBox 13">
              <a:extLst>
                <a:ext uri="{FF2B5EF4-FFF2-40B4-BE49-F238E27FC236}">
                  <a16:creationId xmlns:a16="http://schemas.microsoft.com/office/drawing/2014/main" id="{AE75E656-F1E2-D9E8-64D5-AE3CF84CFA47}"/>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4" name="TextBox 3">
            <a:extLst>
              <a:ext uri="{FF2B5EF4-FFF2-40B4-BE49-F238E27FC236}">
                <a16:creationId xmlns:a16="http://schemas.microsoft.com/office/drawing/2014/main" id="{499CC436-8107-8313-BAE5-F7F77765F6A1}"/>
              </a:ext>
            </a:extLst>
          </p:cNvPr>
          <p:cNvSpPr txBox="1"/>
          <p:nvPr/>
        </p:nvSpPr>
        <p:spPr>
          <a:xfrm>
            <a:off x="3742896" y="476181"/>
            <a:ext cx="5708614" cy="584775"/>
          </a:xfrm>
          <a:prstGeom prst="rect">
            <a:avLst/>
          </a:prstGeom>
          <a:noFill/>
        </p:spPr>
        <p:txBody>
          <a:bodyPr wrap="none" rtlCol="0">
            <a:spAutoFit/>
          </a:bodyPr>
          <a:lstStyle/>
          <a:p>
            <a:pPr algn="l" rtl="0"/>
            <a:r>
              <a:rPr lang="en-US" sz="3200" dirty="0">
                <a:latin typeface="ADLaM Display" panose="02010000000000000000" pitchFamily="2" charset="0"/>
                <a:ea typeface="ADLaM Display" panose="02010000000000000000" pitchFamily="2" charset="0"/>
                <a:cs typeface="ADLaM Display" panose="02010000000000000000" pitchFamily="2" charset="0"/>
              </a:rPr>
              <a:t>IMPLEMENTAION SECTIONS</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463595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75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110B7-C102-AF03-0588-1F7EF71DA75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5339CCC8-77C0-229A-B61D-AB8E4DB602B6}"/>
              </a:ext>
            </a:extLst>
          </p:cNvPr>
          <p:cNvSpPr txBox="1"/>
          <p:nvPr/>
        </p:nvSpPr>
        <p:spPr>
          <a:xfrm>
            <a:off x="1900037" y="927617"/>
            <a:ext cx="4695845" cy="461665"/>
          </a:xfrm>
          <a:prstGeom prst="rect">
            <a:avLst/>
          </a:prstGeom>
          <a:noFill/>
        </p:spPr>
        <p:txBody>
          <a:bodyPr wrap="square" rtlCol="0">
            <a:spAutoFit/>
          </a:bodyPr>
          <a:lstStyle/>
          <a:p>
            <a:pPr algn="l"/>
            <a:r>
              <a:rPr lang="en-US" sz="2400" dirty="0">
                <a:latin typeface="ADLaM Display" panose="02010000000000000000" pitchFamily="2" charset="0"/>
                <a:ea typeface="ADLaM Display" panose="02010000000000000000" pitchFamily="2" charset="0"/>
                <a:cs typeface="ADLaM Display" panose="02010000000000000000" pitchFamily="2" charset="0"/>
              </a:rPr>
              <a:t>Presented for Dr. M. </a:t>
            </a:r>
            <a:r>
              <a:rPr lang="en-US" sz="2400" dirty="0" err="1">
                <a:latin typeface="ADLaM Display" panose="02010000000000000000" pitchFamily="2" charset="0"/>
                <a:ea typeface="ADLaM Display" panose="02010000000000000000" pitchFamily="2" charset="0"/>
                <a:cs typeface="ADLaM Display" panose="02010000000000000000" pitchFamily="2" charset="0"/>
              </a:rPr>
              <a:t>Aoude</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CE81FAD1-8DA9-214A-FA3A-C504446774D4}"/>
              </a:ext>
            </a:extLst>
          </p:cNvPr>
          <p:cNvSpPr txBox="1"/>
          <p:nvPr/>
        </p:nvSpPr>
        <p:spPr>
          <a:xfrm>
            <a:off x="1614378" y="442486"/>
            <a:ext cx="5534567" cy="461665"/>
          </a:xfrm>
          <a:prstGeom prst="rect">
            <a:avLst/>
          </a:prstGeom>
          <a:noFill/>
        </p:spPr>
        <p:txBody>
          <a:bodyPr wrap="squar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Presented By Morhaf Najjar - 5980</a:t>
            </a:r>
          </a:p>
        </p:txBody>
      </p:sp>
      <p:sp>
        <p:nvSpPr>
          <p:cNvPr id="10" name="TextBox 9">
            <a:extLst>
              <a:ext uri="{FF2B5EF4-FFF2-40B4-BE49-F238E27FC236}">
                <a16:creationId xmlns:a16="http://schemas.microsoft.com/office/drawing/2014/main" id="{C403D306-BB19-0778-2E39-5088DECD0ED9}"/>
              </a:ext>
            </a:extLst>
          </p:cNvPr>
          <p:cNvSpPr txBox="1"/>
          <p:nvPr/>
        </p:nvSpPr>
        <p:spPr>
          <a:xfrm>
            <a:off x="7890411" y="253907"/>
            <a:ext cx="4301589" cy="1135375"/>
          </a:xfrm>
          <a:prstGeom prst="rect">
            <a:avLst/>
          </a:prstGeom>
          <a:noFill/>
        </p:spPr>
        <p:txBody>
          <a:bodyPr wrap="square" rtlCol="0">
            <a:spAutoFit/>
          </a:bodyPr>
          <a:lstStyle>
            <a:defPPr>
              <a:defRPr lang="ar-LB"/>
            </a:defPPr>
            <a:lvl1pPr>
              <a:defRPr sz="2400">
                <a:latin typeface="ADLaM Display" panose="02010000000000000000" pitchFamily="2" charset="0"/>
                <a:ea typeface="ADLaM Display" panose="02010000000000000000" pitchFamily="2" charset="0"/>
                <a:cs typeface="ADLaM Display" panose="02010000000000000000" pitchFamily="2" charset="0"/>
              </a:defRPr>
            </a:lvl1pPr>
          </a:lstStyle>
          <a:p>
            <a:pPr algn="l">
              <a:lnSpc>
                <a:spcPct val="150000"/>
              </a:lnSpc>
            </a:pPr>
            <a:r>
              <a:rPr lang="en-US" dirty="0"/>
              <a:t>mini-project</a:t>
            </a:r>
          </a:p>
          <a:p>
            <a:pPr algn="l">
              <a:lnSpc>
                <a:spcPct val="150000"/>
              </a:lnSpc>
            </a:pPr>
            <a:r>
              <a:rPr lang="en-US" dirty="0"/>
              <a:t>Knowledge Builder ai agent</a:t>
            </a:r>
          </a:p>
        </p:txBody>
      </p:sp>
      <p:pic>
        <p:nvPicPr>
          <p:cNvPr id="1026" name="Picture 2" descr="Story pin image">
            <a:extLst>
              <a:ext uri="{FF2B5EF4-FFF2-40B4-BE49-F238E27FC236}">
                <a16:creationId xmlns:a16="http://schemas.microsoft.com/office/drawing/2014/main" id="{005340D3-2CC6-C829-7C4C-E91E0FFB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32" y="1772125"/>
            <a:ext cx="8125931" cy="4643389"/>
          </a:xfrm>
          <a:prstGeom prst="rect">
            <a:avLst/>
          </a:prstGeom>
          <a:noFill/>
          <a:effectLst>
            <a:softEdge rad="101600"/>
          </a:effectLst>
          <a:extLst>
            <a:ext uri="{909E8E84-426E-40DD-AFC4-6F175D3DCCD1}">
              <a14:hiddenFill xmlns:a14="http://schemas.microsoft.com/office/drawing/2010/main">
                <a:solidFill>
                  <a:srgbClr val="FFFFFF"/>
                </a:solidFill>
              </a14:hiddenFill>
            </a:ext>
          </a:extLst>
        </p:spPr>
      </p:pic>
      <p:pic>
        <p:nvPicPr>
          <p:cNvPr id="1032" name="Picture 8" descr="This may contain: the letter k is made up of letters that are black and white with an elegant design">
            <a:extLst>
              <a:ext uri="{FF2B5EF4-FFF2-40B4-BE49-F238E27FC236}">
                <a16:creationId xmlns:a16="http://schemas.microsoft.com/office/drawing/2014/main" id="{3EFD768A-D57E-9AAC-08BC-EB9B0B27C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86" r="32061" b="29008"/>
          <a:stretch/>
        </p:blipFill>
        <p:spPr bwMode="auto">
          <a:xfrm>
            <a:off x="293904" y="48181"/>
            <a:ext cx="1521663" cy="150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753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250">
        <p159:morph option="byObject"/>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D46C5-DD9D-4A54-925B-EFEA68ACCC1B}"/>
              </a:ext>
            </a:extLst>
          </p:cNvPr>
          <p:cNvGrpSpPr/>
          <p:nvPr/>
        </p:nvGrpSpPr>
        <p:grpSpPr>
          <a:xfrm>
            <a:off x="1168959" y="859624"/>
            <a:ext cx="1929281" cy="2569376"/>
            <a:chOff x="3157401" y="3955579"/>
            <a:chExt cx="1929281" cy="2569376"/>
          </a:xfrm>
        </p:grpSpPr>
        <p:pic>
          <p:nvPicPr>
            <p:cNvPr id="5" name="Picture 4">
              <a:extLst>
                <a:ext uri="{FF2B5EF4-FFF2-40B4-BE49-F238E27FC236}">
                  <a16:creationId xmlns:a16="http://schemas.microsoft.com/office/drawing/2014/main" id="{A57176DD-C522-4D0A-8B18-1424D57CF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6" name="TextBox 5">
              <a:extLst>
                <a:ext uri="{FF2B5EF4-FFF2-40B4-BE49-F238E27FC236}">
                  <a16:creationId xmlns:a16="http://schemas.microsoft.com/office/drawing/2014/main" id="{A0D675FE-D21B-46E9-A502-7EBF21BDF9BC}"/>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2550611"/>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sp>
        <p:nvSpPr>
          <p:cNvPr id="16" name="TextBox 15">
            <a:extLst>
              <a:ext uri="{FF2B5EF4-FFF2-40B4-BE49-F238E27FC236}">
                <a16:creationId xmlns:a16="http://schemas.microsoft.com/office/drawing/2014/main" id="{5665E021-32A6-44C8-A127-4431C9BDC9F7}"/>
              </a:ext>
            </a:extLst>
          </p:cNvPr>
          <p:cNvSpPr txBox="1"/>
          <p:nvPr/>
        </p:nvSpPr>
        <p:spPr>
          <a:xfrm>
            <a:off x="14082650" y="476181"/>
            <a:ext cx="5708614" cy="584775"/>
          </a:xfrm>
          <a:prstGeom prst="rect">
            <a:avLst/>
          </a:prstGeom>
          <a:noFill/>
        </p:spPr>
        <p:txBody>
          <a:bodyPr wrap="none" rtlCol="0">
            <a:spAutoFit/>
          </a:bodyPr>
          <a:lstStyle/>
          <a:p>
            <a:pPr algn="l" rtl="0"/>
            <a:r>
              <a:rPr lang="en-US" sz="3200" dirty="0">
                <a:latin typeface="ADLaM Display" panose="02010000000000000000" pitchFamily="2" charset="0"/>
                <a:ea typeface="ADLaM Display" panose="02010000000000000000" pitchFamily="2" charset="0"/>
                <a:cs typeface="ADLaM Display" panose="02010000000000000000" pitchFamily="2" charset="0"/>
              </a:rPr>
              <a:t>IMPLEMENTAION SECTIONS</a:t>
            </a:r>
            <a:endParaRPr lang="en-US" sz="2400"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3" name="Picture 2">
            <a:extLst>
              <a:ext uri="{FF2B5EF4-FFF2-40B4-BE49-F238E27FC236}">
                <a16:creationId xmlns:a16="http://schemas.microsoft.com/office/drawing/2014/main" id="{2DAE54A2-27E3-3CC4-C111-D6F875406D8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7738" y="2872313"/>
            <a:ext cx="6020654" cy="2731398"/>
          </a:xfrm>
          <a:prstGeom prst="rect">
            <a:avLst/>
          </a:prstGeom>
        </p:spPr>
      </p:pic>
      <p:pic>
        <p:nvPicPr>
          <p:cNvPr id="1026" name="Picture 2" descr="Google's Gemma-3 Fine-Tuning Made Simple: Create Custom AI Models with  Python and Unsloth | by Krishan Walia | Towards AI">
            <a:extLst>
              <a:ext uri="{FF2B5EF4-FFF2-40B4-BE49-F238E27FC236}">
                <a16:creationId xmlns:a16="http://schemas.microsoft.com/office/drawing/2014/main" id="{37B0AAF5-0733-1035-F64A-A8ECB75CA9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7738" y="929507"/>
            <a:ext cx="6020653" cy="17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7379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D46C5-DD9D-4A54-925B-EFEA68ACCC1B}"/>
              </a:ext>
            </a:extLst>
          </p:cNvPr>
          <p:cNvGrpSpPr/>
          <p:nvPr/>
        </p:nvGrpSpPr>
        <p:grpSpPr>
          <a:xfrm>
            <a:off x="1168959" y="8104486"/>
            <a:ext cx="1929281" cy="2569376"/>
            <a:chOff x="3157401" y="3955579"/>
            <a:chExt cx="1929281" cy="2569376"/>
          </a:xfrm>
        </p:grpSpPr>
        <p:pic>
          <p:nvPicPr>
            <p:cNvPr id="5" name="Picture 4">
              <a:extLst>
                <a:ext uri="{FF2B5EF4-FFF2-40B4-BE49-F238E27FC236}">
                  <a16:creationId xmlns:a16="http://schemas.microsoft.com/office/drawing/2014/main" id="{A57176DD-C522-4D0A-8B18-1424D57CF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6" name="TextBox 5">
              <a:extLst>
                <a:ext uri="{FF2B5EF4-FFF2-40B4-BE49-F238E27FC236}">
                  <a16:creationId xmlns:a16="http://schemas.microsoft.com/office/drawing/2014/main" id="{A0D675FE-D21B-46E9-A502-7EBF21BDF9BC}"/>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8" name="Picture 17">
            <a:extLst>
              <a:ext uri="{FF2B5EF4-FFF2-40B4-BE49-F238E27FC236}">
                <a16:creationId xmlns:a16="http://schemas.microsoft.com/office/drawing/2014/main" id="{7724032B-0347-57AF-9332-0AFEE7B125F8}"/>
              </a:ext>
            </a:extLst>
          </p:cNvPr>
          <p:cNvPicPr>
            <a:picLocks noChangeAspect="1"/>
          </p:cNvPicPr>
          <p:nvPr/>
        </p:nvPicPr>
        <p:blipFill>
          <a:blip r:embed="rId6">
            <a:extLst>
              <a:ext uri="{28A0092B-C50C-407E-A947-70E740481C1C}">
                <a14:useLocalDpi xmlns:a14="http://schemas.microsoft.com/office/drawing/2010/main" val="0"/>
              </a:ext>
            </a:extLst>
          </a:blip>
          <a:srcRect t="1974"/>
          <a:stretch/>
        </p:blipFill>
        <p:spPr>
          <a:xfrm>
            <a:off x="3712805" y="-6346136"/>
            <a:ext cx="7045986" cy="6309753"/>
          </a:xfrm>
          <a:prstGeom prst="rect">
            <a:avLst/>
          </a:prstGeom>
        </p:spPr>
      </p:pic>
      <p:pic>
        <p:nvPicPr>
          <p:cNvPr id="17" name="Picture 16">
            <a:extLst>
              <a:ext uri="{FF2B5EF4-FFF2-40B4-BE49-F238E27FC236}">
                <a16:creationId xmlns:a16="http://schemas.microsoft.com/office/drawing/2014/main" id="{C5D86AEB-924B-4566-9529-3C44F99996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7480" y="-6195579"/>
            <a:ext cx="9246330" cy="5817741"/>
          </a:xfrm>
          <a:prstGeom prst="rect">
            <a:avLst/>
          </a:prstGeom>
        </p:spPr>
      </p:pic>
      <p:pic>
        <p:nvPicPr>
          <p:cNvPr id="19" name="Picture 18">
            <a:extLst>
              <a:ext uri="{FF2B5EF4-FFF2-40B4-BE49-F238E27FC236}">
                <a16:creationId xmlns:a16="http://schemas.microsoft.com/office/drawing/2014/main" id="{9278819F-9894-4EC3-83A9-5EC021863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738" y="9091589"/>
            <a:ext cx="6020654" cy="2731398"/>
          </a:xfrm>
          <a:prstGeom prst="rect">
            <a:avLst/>
          </a:prstGeom>
        </p:spPr>
      </p:pic>
      <p:pic>
        <p:nvPicPr>
          <p:cNvPr id="20" name="Picture 2" descr="Google's Gemma-3 Fine-Tuning Made Simple: Create Custom AI Models with  Python and Unsloth | by Krishan Walia | Towards AI">
            <a:extLst>
              <a:ext uri="{FF2B5EF4-FFF2-40B4-BE49-F238E27FC236}">
                <a16:creationId xmlns:a16="http://schemas.microsoft.com/office/drawing/2014/main" id="{794A8D6C-0C27-4DBA-9FC7-766C09BD7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7738" y="7148783"/>
            <a:ext cx="6020653" cy="17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59372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D46C5-DD9D-4A54-925B-EFEA68ACCC1B}"/>
              </a:ext>
            </a:extLst>
          </p:cNvPr>
          <p:cNvGrpSpPr/>
          <p:nvPr/>
        </p:nvGrpSpPr>
        <p:grpSpPr>
          <a:xfrm>
            <a:off x="1168959" y="8104486"/>
            <a:ext cx="1929281" cy="2569376"/>
            <a:chOff x="3157401" y="3955579"/>
            <a:chExt cx="1929281" cy="2569376"/>
          </a:xfrm>
        </p:grpSpPr>
        <p:pic>
          <p:nvPicPr>
            <p:cNvPr id="5" name="Picture 4">
              <a:extLst>
                <a:ext uri="{FF2B5EF4-FFF2-40B4-BE49-F238E27FC236}">
                  <a16:creationId xmlns:a16="http://schemas.microsoft.com/office/drawing/2014/main" id="{A57176DD-C522-4D0A-8B18-1424D57CF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6" name="TextBox 5">
              <a:extLst>
                <a:ext uri="{FF2B5EF4-FFF2-40B4-BE49-F238E27FC236}">
                  <a16:creationId xmlns:a16="http://schemas.microsoft.com/office/drawing/2014/main" id="{A0D675FE-D21B-46E9-A502-7EBF21BDF9BC}"/>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8" name="Picture 17">
            <a:extLst>
              <a:ext uri="{FF2B5EF4-FFF2-40B4-BE49-F238E27FC236}">
                <a16:creationId xmlns:a16="http://schemas.microsoft.com/office/drawing/2014/main" id="{7724032B-0347-57AF-9332-0AFEE7B125F8}"/>
              </a:ext>
            </a:extLst>
          </p:cNvPr>
          <p:cNvPicPr>
            <a:picLocks noChangeAspect="1"/>
          </p:cNvPicPr>
          <p:nvPr/>
        </p:nvPicPr>
        <p:blipFill>
          <a:blip r:embed="rId6">
            <a:extLst>
              <a:ext uri="{28A0092B-C50C-407E-A947-70E740481C1C}">
                <a14:useLocalDpi xmlns:a14="http://schemas.microsoft.com/office/drawing/2010/main" val="0"/>
              </a:ext>
            </a:extLst>
          </a:blip>
          <a:srcRect t="1974"/>
          <a:stretch/>
        </p:blipFill>
        <p:spPr>
          <a:xfrm>
            <a:off x="3712805" y="230596"/>
            <a:ext cx="7045986" cy="6309753"/>
          </a:xfrm>
          <a:prstGeom prst="rect">
            <a:avLst/>
          </a:prstGeom>
        </p:spPr>
      </p:pic>
      <p:pic>
        <p:nvPicPr>
          <p:cNvPr id="17" name="Picture 16">
            <a:extLst>
              <a:ext uri="{FF2B5EF4-FFF2-40B4-BE49-F238E27FC236}">
                <a16:creationId xmlns:a16="http://schemas.microsoft.com/office/drawing/2014/main" id="{C5D86AEB-924B-4566-9529-3C44F99996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7480" y="-6195579"/>
            <a:ext cx="9246330" cy="5817741"/>
          </a:xfrm>
          <a:prstGeom prst="rect">
            <a:avLst/>
          </a:prstGeom>
        </p:spPr>
      </p:pic>
      <p:pic>
        <p:nvPicPr>
          <p:cNvPr id="19" name="Picture 18">
            <a:extLst>
              <a:ext uri="{FF2B5EF4-FFF2-40B4-BE49-F238E27FC236}">
                <a16:creationId xmlns:a16="http://schemas.microsoft.com/office/drawing/2014/main" id="{9278819F-9894-4EC3-83A9-5EC021863F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67738" y="9091589"/>
            <a:ext cx="6020654" cy="2731398"/>
          </a:xfrm>
          <a:prstGeom prst="rect">
            <a:avLst/>
          </a:prstGeom>
        </p:spPr>
      </p:pic>
      <p:pic>
        <p:nvPicPr>
          <p:cNvPr id="20" name="Picture 2" descr="Google's Gemma-3 Fine-Tuning Made Simple: Create Custom AI Models with  Python and Unsloth | by Krishan Walia | Towards AI">
            <a:extLst>
              <a:ext uri="{FF2B5EF4-FFF2-40B4-BE49-F238E27FC236}">
                <a16:creationId xmlns:a16="http://schemas.microsoft.com/office/drawing/2014/main" id="{794A8D6C-0C27-4DBA-9FC7-766C09BD77D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67738" y="7148783"/>
            <a:ext cx="6020653" cy="1793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391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8" name="Picture 17">
            <a:extLst>
              <a:ext uri="{FF2B5EF4-FFF2-40B4-BE49-F238E27FC236}">
                <a16:creationId xmlns:a16="http://schemas.microsoft.com/office/drawing/2014/main" id="{60A78FBF-8B4D-E10F-C5D9-990DB9B8DF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480" y="476181"/>
            <a:ext cx="9246330" cy="5817741"/>
          </a:xfrm>
          <a:prstGeom prst="rect">
            <a:avLst/>
          </a:prstGeom>
        </p:spPr>
      </p:pic>
      <p:pic>
        <p:nvPicPr>
          <p:cNvPr id="17" name="Picture 16">
            <a:extLst>
              <a:ext uri="{FF2B5EF4-FFF2-40B4-BE49-F238E27FC236}">
                <a16:creationId xmlns:a16="http://schemas.microsoft.com/office/drawing/2014/main" id="{3526CBDA-B75B-4E3D-B73C-66B365FD17BD}"/>
              </a:ext>
            </a:extLst>
          </p:cNvPr>
          <p:cNvPicPr>
            <a:picLocks noChangeAspect="1"/>
          </p:cNvPicPr>
          <p:nvPr/>
        </p:nvPicPr>
        <p:blipFill>
          <a:blip r:embed="rId6">
            <a:extLst>
              <a:ext uri="{28A0092B-C50C-407E-A947-70E740481C1C}">
                <a14:useLocalDpi xmlns:a14="http://schemas.microsoft.com/office/drawing/2010/main" val="0"/>
              </a:ext>
            </a:extLst>
          </a:blip>
          <a:srcRect t="1974"/>
          <a:stretch/>
        </p:blipFill>
        <p:spPr>
          <a:xfrm>
            <a:off x="3712805" y="7108612"/>
            <a:ext cx="7045986" cy="6309753"/>
          </a:xfrm>
          <a:prstGeom prst="rect">
            <a:avLst/>
          </a:prstGeom>
        </p:spPr>
      </p:pic>
      <p:pic>
        <p:nvPicPr>
          <p:cNvPr id="19" name="Picture 18">
            <a:extLst>
              <a:ext uri="{FF2B5EF4-FFF2-40B4-BE49-F238E27FC236}">
                <a16:creationId xmlns:a16="http://schemas.microsoft.com/office/drawing/2014/main" id="{CE43BCD9-A2F9-49BE-9DA7-66AF1BDAA8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240" y="-5148553"/>
            <a:ext cx="8838848" cy="4971851"/>
          </a:xfrm>
          <a:prstGeom prst="rect">
            <a:avLst/>
          </a:prstGeom>
        </p:spPr>
      </p:pic>
    </p:spTree>
    <p:extLst>
      <p:ext uri="{BB962C8B-B14F-4D97-AF65-F5344CB8AC3E}">
        <p14:creationId xmlns:p14="http://schemas.microsoft.com/office/powerpoint/2010/main" val="1025005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D46C5-DD9D-4A54-925B-EFEA68ACCC1B}"/>
              </a:ext>
            </a:extLst>
          </p:cNvPr>
          <p:cNvGrpSpPr/>
          <p:nvPr/>
        </p:nvGrpSpPr>
        <p:grpSpPr>
          <a:xfrm>
            <a:off x="1168959" y="8104486"/>
            <a:ext cx="1929281" cy="2569376"/>
            <a:chOff x="3157401" y="3955579"/>
            <a:chExt cx="1929281" cy="2569376"/>
          </a:xfrm>
        </p:grpSpPr>
        <p:pic>
          <p:nvPicPr>
            <p:cNvPr id="5" name="Picture 4">
              <a:extLst>
                <a:ext uri="{FF2B5EF4-FFF2-40B4-BE49-F238E27FC236}">
                  <a16:creationId xmlns:a16="http://schemas.microsoft.com/office/drawing/2014/main" id="{A57176DD-C522-4D0A-8B18-1424D57CF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6" name="TextBox 5">
              <a:extLst>
                <a:ext uri="{FF2B5EF4-FFF2-40B4-BE49-F238E27FC236}">
                  <a16:creationId xmlns:a16="http://schemas.microsoft.com/office/drawing/2014/main" id="{A0D675FE-D21B-46E9-A502-7EBF21BDF9BC}"/>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7" name="Picture 16">
            <a:extLst>
              <a:ext uri="{FF2B5EF4-FFF2-40B4-BE49-F238E27FC236}">
                <a16:creationId xmlns:a16="http://schemas.microsoft.com/office/drawing/2014/main" id="{70B2A43B-4A62-48FE-9D72-EAD0776232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7480" y="7124896"/>
            <a:ext cx="9246330" cy="5817741"/>
          </a:xfrm>
          <a:prstGeom prst="rect">
            <a:avLst/>
          </a:prstGeom>
        </p:spPr>
      </p:pic>
      <p:pic>
        <p:nvPicPr>
          <p:cNvPr id="20" name="Picture 19">
            <a:extLst>
              <a:ext uri="{FF2B5EF4-FFF2-40B4-BE49-F238E27FC236}">
                <a16:creationId xmlns:a16="http://schemas.microsoft.com/office/drawing/2014/main" id="{A28685F9-B901-44F8-9DC1-E0BF76C77D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8240" y="1094596"/>
            <a:ext cx="8838848" cy="4971851"/>
          </a:xfrm>
          <a:prstGeom prst="rect">
            <a:avLst/>
          </a:prstGeom>
        </p:spPr>
      </p:pic>
    </p:spTree>
    <p:extLst>
      <p:ext uri="{BB962C8B-B14F-4D97-AF65-F5344CB8AC3E}">
        <p14:creationId xmlns:p14="http://schemas.microsoft.com/office/powerpoint/2010/main" val="830527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8" name="Picture 17">
            <a:extLst>
              <a:ext uri="{FF2B5EF4-FFF2-40B4-BE49-F238E27FC236}">
                <a16:creationId xmlns:a16="http://schemas.microsoft.com/office/drawing/2014/main" id="{53DE863E-C388-4FFA-A1B0-370FFF39DF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240" y="1094596"/>
            <a:ext cx="8838846" cy="4971851"/>
          </a:xfrm>
          <a:prstGeom prst="rect">
            <a:avLst/>
          </a:prstGeom>
        </p:spPr>
      </p:pic>
    </p:spTree>
    <p:extLst>
      <p:ext uri="{BB962C8B-B14F-4D97-AF65-F5344CB8AC3E}">
        <p14:creationId xmlns:p14="http://schemas.microsoft.com/office/powerpoint/2010/main" val="127658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C5D46C5-DD9D-4A54-925B-EFEA68ACCC1B}"/>
              </a:ext>
            </a:extLst>
          </p:cNvPr>
          <p:cNvGrpSpPr/>
          <p:nvPr/>
        </p:nvGrpSpPr>
        <p:grpSpPr>
          <a:xfrm>
            <a:off x="1168959" y="8104486"/>
            <a:ext cx="1929281" cy="2569376"/>
            <a:chOff x="3157401" y="3955579"/>
            <a:chExt cx="1929281" cy="2569376"/>
          </a:xfrm>
        </p:grpSpPr>
        <p:pic>
          <p:nvPicPr>
            <p:cNvPr id="5" name="Picture 4">
              <a:extLst>
                <a:ext uri="{FF2B5EF4-FFF2-40B4-BE49-F238E27FC236}">
                  <a16:creationId xmlns:a16="http://schemas.microsoft.com/office/drawing/2014/main" id="{A57176DD-C522-4D0A-8B18-1424D57CF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6" name="TextBox 5">
              <a:extLst>
                <a:ext uri="{FF2B5EF4-FFF2-40B4-BE49-F238E27FC236}">
                  <a16:creationId xmlns:a16="http://schemas.microsoft.com/office/drawing/2014/main" id="{A0D675FE-D21B-46E9-A502-7EBF21BDF9BC}"/>
                </a:ext>
              </a:extLst>
            </p:cNvPr>
            <p:cNvSpPr txBox="1"/>
            <p:nvPr/>
          </p:nvSpPr>
          <p:spPr>
            <a:xfrm>
              <a:off x="3271234" y="6063290"/>
              <a:ext cx="1661032"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AI MODEL</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20" name="Picture 19">
            <a:extLst>
              <a:ext uri="{FF2B5EF4-FFF2-40B4-BE49-F238E27FC236}">
                <a16:creationId xmlns:a16="http://schemas.microsoft.com/office/drawing/2014/main" id="{9BBB23B5-8901-40E9-B58C-4A38DC5B38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240" y="1094596"/>
            <a:ext cx="8838846" cy="4971851"/>
          </a:xfrm>
          <a:prstGeom prst="rect">
            <a:avLst/>
          </a:prstGeom>
        </p:spPr>
      </p:pic>
      <p:pic>
        <p:nvPicPr>
          <p:cNvPr id="21" name="Picture 20">
            <a:extLst>
              <a:ext uri="{FF2B5EF4-FFF2-40B4-BE49-F238E27FC236}">
                <a16:creationId xmlns:a16="http://schemas.microsoft.com/office/drawing/2014/main" id="{AF9601E5-43CC-4CB4-8B33-237BEE65C0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0645" y="-6784416"/>
            <a:ext cx="7667625" cy="6724650"/>
          </a:xfrm>
          <a:prstGeom prst="rect">
            <a:avLst/>
          </a:prstGeom>
        </p:spPr>
      </p:pic>
    </p:spTree>
    <p:extLst>
      <p:ext uri="{BB962C8B-B14F-4D97-AF65-F5344CB8AC3E}">
        <p14:creationId xmlns:p14="http://schemas.microsoft.com/office/powerpoint/2010/main" val="419339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6" name="Picture 15">
            <a:extLst>
              <a:ext uri="{FF2B5EF4-FFF2-40B4-BE49-F238E27FC236}">
                <a16:creationId xmlns:a16="http://schemas.microsoft.com/office/drawing/2014/main" id="{5E282843-8400-46A4-B656-4F4EA0223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5" y="0"/>
            <a:ext cx="7667625" cy="6724650"/>
          </a:xfrm>
          <a:prstGeom prst="rect">
            <a:avLst/>
          </a:prstGeom>
        </p:spPr>
      </p:pic>
      <p:pic>
        <p:nvPicPr>
          <p:cNvPr id="33" name="Picture 32">
            <a:extLst>
              <a:ext uri="{FF2B5EF4-FFF2-40B4-BE49-F238E27FC236}">
                <a16:creationId xmlns:a16="http://schemas.microsoft.com/office/drawing/2014/main" id="{1EC0FA9E-155B-415D-8CE9-0D691098C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240" y="7331181"/>
            <a:ext cx="8838846" cy="4971851"/>
          </a:xfrm>
          <a:prstGeom prst="rect">
            <a:avLst/>
          </a:prstGeom>
        </p:spPr>
      </p:pic>
    </p:spTree>
    <p:extLst>
      <p:ext uri="{BB962C8B-B14F-4D97-AF65-F5344CB8AC3E}">
        <p14:creationId xmlns:p14="http://schemas.microsoft.com/office/powerpoint/2010/main" val="3874356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84120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559995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16" name="Picture 15">
            <a:extLst>
              <a:ext uri="{FF2B5EF4-FFF2-40B4-BE49-F238E27FC236}">
                <a16:creationId xmlns:a16="http://schemas.microsoft.com/office/drawing/2014/main" id="{5E282843-8400-46A4-B656-4F4EA0223C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5" y="0"/>
            <a:ext cx="7667625" cy="6724650"/>
          </a:xfrm>
          <a:prstGeom prst="rect">
            <a:avLst/>
          </a:prstGeom>
        </p:spPr>
      </p:pic>
      <p:pic>
        <p:nvPicPr>
          <p:cNvPr id="33" name="Picture 32">
            <a:extLst>
              <a:ext uri="{FF2B5EF4-FFF2-40B4-BE49-F238E27FC236}">
                <a16:creationId xmlns:a16="http://schemas.microsoft.com/office/drawing/2014/main" id="{1EC0FA9E-155B-415D-8CE9-0D691098C3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240" y="7331181"/>
            <a:ext cx="8838846" cy="4971851"/>
          </a:xfrm>
          <a:prstGeom prst="rect">
            <a:avLst/>
          </a:prstGeom>
        </p:spPr>
      </p:pic>
    </p:spTree>
    <p:extLst>
      <p:ext uri="{BB962C8B-B14F-4D97-AF65-F5344CB8AC3E}">
        <p14:creationId xmlns:p14="http://schemas.microsoft.com/office/powerpoint/2010/main" val="10623355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192207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41" name="Group 40">
            <a:extLst>
              <a:ext uri="{FF2B5EF4-FFF2-40B4-BE49-F238E27FC236}">
                <a16:creationId xmlns:a16="http://schemas.microsoft.com/office/drawing/2014/main" id="{4ADF1155-A399-4F17-952B-E66FCB85EF18}"/>
              </a:ext>
            </a:extLst>
          </p:cNvPr>
          <p:cNvGrpSpPr/>
          <p:nvPr/>
        </p:nvGrpSpPr>
        <p:grpSpPr>
          <a:xfrm>
            <a:off x="996523" y="7897322"/>
            <a:ext cx="1999432" cy="2590606"/>
            <a:chOff x="6949158" y="1268561"/>
            <a:chExt cx="1999432" cy="2590606"/>
          </a:xfrm>
        </p:grpSpPr>
        <p:pic>
          <p:nvPicPr>
            <p:cNvPr id="42" name="Picture 41">
              <a:extLst>
                <a:ext uri="{FF2B5EF4-FFF2-40B4-BE49-F238E27FC236}">
                  <a16:creationId xmlns:a16="http://schemas.microsoft.com/office/drawing/2014/main" id="{6942AF88-C1C8-46F5-9006-07FD26A87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43" name="TextBox 42">
              <a:extLst>
                <a:ext uri="{FF2B5EF4-FFF2-40B4-BE49-F238E27FC236}">
                  <a16:creationId xmlns:a16="http://schemas.microsoft.com/office/drawing/2014/main" id="{CC0FA276-C40B-4BEB-9998-1FA9935FEE5B}"/>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44" name="Picture 43">
            <a:extLst>
              <a:ext uri="{FF2B5EF4-FFF2-40B4-BE49-F238E27FC236}">
                <a16:creationId xmlns:a16="http://schemas.microsoft.com/office/drawing/2014/main" id="{D38BDA6C-9AD9-4586-BC51-3205EC50F6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5" y="7056120"/>
            <a:ext cx="7667625" cy="6724650"/>
          </a:xfrm>
          <a:prstGeom prst="rect">
            <a:avLst/>
          </a:prstGeom>
        </p:spPr>
      </p:pic>
      <p:pic>
        <p:nvPicPr>
          <p:cNvPr id="45" name="Picture 44">
            <a:extLst>
              <a:ext uri="{FF2B5EF4-FFF2-40B4-BE49-F238E27FC236}">
                <a16:creationId xmlns:a16="http://schemas.microsoft.com/office/drawing/2014/main" id="{CF1F32AB-C15F-417B-B0DA-7B4EB8CE3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179" y="-2222486"/>
            <a:ext cx="3943350" cy="1971675"/>
          </a:xfrm>
          <a:prstGeom prst="rect">
            <a:avLst/>
          </a:prstGeom>
        </p:spPr>
      </p:pic>
      <p:grpSp>
        <p:nvGrpSpPr>
          <p:cNvPr id="46" name="Group 45">
            <a:extLst>
              <a:ext uri="{FF2B5EF4-FFF2-40B4-BE49-F238E27FC236}">
                <a16:creationId xmlns:a16="http://schemas.microsoft.com/office/drawing/2014/main" id="{45411EF6-926D-4E07-B4A2-834383BF59F3}"/>
              </a:ext>
            </a:extLst>
          </p:cNvPr>
          <p:cNvGrpSpPr/>
          <p:nvPr/>
        </p:nvGrpSpPr>
        <p:grpSpPr>
          <a:xfrm>
            <a:off x="12799907" y="1874292"/>
            <a:ext cx="1338965" cy="1708297"/>
            <a:chOff x="3157401" y="1429568"/>
            <a:chExt cx="1999432" cy="2550943"/>
          </a:xfrm>
        </p:grpSpPr>
        <p:pic>
          <p:nvPicPr>
            <p:cNvPr id="47" name="Picture 46">
              <a:extLst>
                <a:ext uri="{FF2B5EF4-FFF2-40B4-BE49-F238E27FC236}">
                  <a16:creationId xmlns:a16="http://schemas.microsoft.com/office/drawing/2014/main" id="{E5B83AE4-A713-4C3F-A281-1D98CD9F73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48" name="TextBox 47">
              <a:extLst>
                <a:ext uri="{FF2B5EF4-FFF2-40B4-BE49-F238E27FC236}">
                  <a16:creationId xmlns:a16="http://schemas.microsoft.com/office/drawing/2014/main" id="{4A7C15C4-5E60-4045-AA73-396E40062522}"/>
                </a:ext>
              </a:extLst>
            </p:cNvPr>
            <p:cNvSpPr txBox="1"/>
            <p:nvPr/>
          </p:nvSpPr>
          <p:spPr>
            <a:xfrm>
              <a:off x="3310140" y="3429000"/>
              <a:ext cx="1702408" cy="551511"/>
            </a:xfrm>
            <a:prstGeom prst="rect">
              <a:avLst/>
            </a:prstGeom>
            <a:noFill/>
          </p:spPr>
          <p:txBody>
            <a:bodyPr wrap="square" rtlCol="0">
              <a:spAutoFit/>
            </a:bodyPr>
            <a:lstStyle/>
            <a:p>
              <a:pPr algn="l" rtl="0"/>
              <a:r>
                <a:rPr lang="en-US" dirty="0">
                  <a:latin typeface="ADLaM Display" panose="02010000000000000000" pitchFamily="2" charset="0"/>
                  <a:ea typeface="ADLaM Display" panose="02010000000000000000" pitchFamily="2" charset="0"/>
                  <a:cs typeface="ADLaM Display" panose="02010000000000000000" pitchFamily="2" charset="0"/>
                </a:rPr>
                <a:t>DATABASE</a:t>
              </a:r>
            </a:p>
          </p:txBody>
        </p:sp>
      </p:grpSp>
      <p:pic>
        <p:nvPicPr>
          <p:cNvPr id="50" name="Picture 49">
            <a:extLst>
              <a:ext uri="{FF2B5EF4-FFF2-40B4-BE49-F238E27FC236}">
                <a16:creationId xmlns:a16="http://schemas.microsoft.com/office/drawing/2014/main" id="{7C73C283-F283-4CA4-9840-167512D5C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143" y="1907061"/>
            <a:ext cx="1265074" cy="1265074"/>
          </a:xfrm>
          <a:prstGeom prst="rect">
            <a:avLst/>
          </a:prstGeom>
        </p:spPr>
      </p:pic>
      <p:sp>
        <p:nvSpPr>
          <p:cNvPr id="51" name="TextBox 50">
            <a:extLst>
              <a:ext uri="{FF2B5EF4-FFF2-40B4-BE49-F238E27FC236}">
                <a16:creationId xmlns:a16="http://schemas.microsoft.com/office/drawing/2014/main" id="{46DC553A-1FBF-49EA-AE49-543DC2402A4B}"/>
              </a:ext>
            </a:extLst>
          </p:cNvPr>
          <p:cNvSpPr txBox="1"/>
          <p:nvPr/>
        </p:nvSpPr>
        <p:spPr>
          <a:xfrm>
            <a:off x="-1276506" y="3182479"/>
            <a:ext cx="575800" cy="400110"/>
          </a:xfrm>
          <a:prstGeom prst="rect">
            <a:avLst/>
          </a:prstGeom>
          <a:noFill/>
        </p:spPr>
        <p:txBody>
          <a:bodyPr wrap="non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52" name="Group 51">
            <a:extLst>
              <a:ext uri="{FF2B5EF4-FFF2-40B4-BE49-F238E27FC236}">
                <a16:creationId xmlns:a16="http://schemas.microsoft.com/office/drawing/2014/main" id="{CBD1FABF-3AA9-4E2F-B916-2340DF8495E1}"/>
              </a:ext>
            </a:extLst>
          </p:cNvPr>
          <p:cNvGrpSpPr/>
          <p:nvPr/>
        </p:nvGrpSpPr>
        <p:grpSpPr>
          <a:xfrm>
            <a:off x="5293015" y="6989576"/>
            <a:ext cx="1480482" cy="1815491"/>
            <a:chOff x="3157401" y="3955579"/>
            <a:chExt cx="1929281" cy="2365846"/>
          </a:xfrm>
        </p:grpSpPr>
        <p:pic>
          <p:nvPicPr>
            <p:cNvPr id="53" name="Picture 52">
              <a:extLst>
                <a:ext uri="{FF2B5EF4-FFF2-40B4-BE49-F238E27FC236}">
                  <a16:creationId xmlns:a16="http://schemas.microsoft.com/office/drawing/2014/main" id="{5534C7A5-041F-4E5C-AD7C-FA0D15419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54" name="TextBox 53">
              <a:extLst>
                <a:ext uri="{FF2B5EF4-FFF2-40B4-BE49-F238E27FC236}">
                  <a16:creationId xmlns:a16="http://schemas.microsoft.com/office/drawing/2014/main" id="{E64C7B05-8A9F-474F-9FAF-418A198AA47E}"/>
                </a:ext>
              </a:extLst>
            </p:cNvPr>
            <p:cNvSpPr txBox="1"/>
            <p:nvPr/>
          </p:nvSpPr>
          <p:spPr>
            <a:xfrm>
              <a:off x="3385480" y="5840132"/>
              <a:ext cx="1473123" cy="481293"/>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AI MODEL</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23996334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D36AB-BE0A-9EF4-4108-17518485E0EC}"/>
            </a:ext>
          </a:extLst>
        </p:cNvPr>
        <p:cNvGrpSpPr/>
        <p:nvPr/>
      </p:nvGrpSpPr>
      <p:grpSpPr>
        <a:xfrm>
          <a:off x="0" y="0"/>
          <a:ext cx="0" cy="0"/>
          <a:chOff x="0" y="0"/>
          <a:chExt cx="0" cy="0"/>
        </a:xfrm>
      </p:grpSpPr>
      <p:graphicFrame>
        <p:nvGraphicFramePr>
          <p:cNvPr id="21" name="Table 20">
            <a:extLst>
              <a:ext uri="{FF2B5EF4-FFF2-40B4-BE49-F238E27FC236}">
                <a16:creationId xmlns:a16="http://schemas.microsoft.com/office/drawing/2014/main" id="{945124D8-7D0D-8E07-5D54-4D7CE44E5844}"/>
              </a:ext>
            </a:extLst>
          </p:cNvPr>
          <p:cNvGraphicFramePr>
            <a:graphicFrameLocks noGrp="1"/>
          </p:cNvGraphicFramePr>
          <p:nvPr/>
        </p:nvGraphicFramePr>
        <p:xfrm>
          <a:off x="1005547" y="1414913"/>
          <a:ext cx="10180905" cy="3157444"/>
        </p:xfrm>
        <a:graphic>
          <a:graphicData uri="http://schemas.openxmlformats.org/drawingml/2006/table">
            <a:tbl>
              <a:tblPr firstRow="1" bandRow="1">
                <a:tableStyleId>{5C22544A-7EE6-4342-B048-85BDC9FD1C3A}</a:tableStyleId>
              </a:tblPr>
              <a:tblGrid>
                <a:gridCol w="1454415">
                  <a:extLst>
                    <a:ext uri="{9D8B030D-6E8A-4147-A177-3AD203B41FA5}">
                      <a16:colId xmlns:a16="http://schemas.microsoft.com/office/drawing/2014/main" val="3965694955"/>
                    </a:ext>
                  </a:extLst>
                </a:gridCol>
                <a:gridCol w="1454415">
                  <a:extLst>
                    <a:ext uri="{9D8B030D-6E8A-4147-A177-3AD203B41FA5}">
                      <a16:colId xmlns:a16="http://schemas.microsoft.com/office/drawing/2014/main" val="1727731907"/>
                    </a:ext>
                  </a:extLst>
                </a:gridCol>
                <a:gridCol w="1454415">
                  <a:extLst>
                    <a:ext uri="{9D8B030D-6E8A-4147-A177-3AD203B41FA5}">
                      <a16:colId xmlns:a16="http://schemas.microsoft.com/office/drawing/2014/main" val="3770191491"/>
                    </a:ext>
                  </a:extLst>
                </a:gridCol>
                <a:gridCol w="1454415">
                  <a:extLst>
                    <a:ext uri="{9D8B030D-6E8A-4147-A177-3AD203B41FA5}">
                      <a16:colId xmlns:a16="http://schemas.microsoft.com/office/drawing/2014/main" val="1571723266"/>
                    </a:ext>
                  </a:extLst>
                </a:gridCol>
                <a:gridCol w="1454415">
                  <a:extLst>
                    <a:ext uri="{9D8B030D-6E8A-4147-A177-3AD203B41FA5}">
                      <a16:colId xmlns:a16="http://schemas.microsoft.com/office/drawing/2014/main" val="877669437"/>
                    </a:ext>
                  </a:extLst>
                </a:gridCol>
                <a:gridCol w="1454415">
                  <a:extLst>
                    <a:ext uri="{9D8B030D-6E8A-4147-A177-3AD203B41FA5}">
                      <a16:colId xmlns:a16="http://schemas.microsoft.com/office/drawing/2014/main" val="2939488666"/>
                    </a:ext>
                  </a:extLst>
                </a:gridCol>
                <a:gridCol w="1454415">
                  <a:extLst>
                    <a:ext uri="{9D8B030D-6E8A-4147-A177-3AD203B41FA5}">
                      <a16:colId xmlns:a16="http://schemas.microsoft.com/office/drawing/2014/main" val="1102061907"/>
                    </a:ext>
                  </a:extLst>
                </a:gridCol>
              </a:tblGrid>
              <a:tr h="722240">
                <a:tc>
                  <a:txBody>
                    <a:bodyPr/>
                    <a:lstStyle/>
                    <a:p>
                      <a:pPr algn="ctr"/>
                      <a:r>
                        <a:rPr lang="en-US" sz="2400" b="1" dirty="0"/>
                        <a:t>Fri</a:t>
                      </a:r>
                    </a:p>
                  </a:txBody>
                  <a:tcPr anchor="ctr"/>
                </a:tc>
                <a:tc>
                  <a:txBody>
                    <a:bodyPr/>
                    <a:lstStyle/>
                    <a:p>
                      <a:pPr algn="ctr"/>
                      <a:r>
                        <a:rPr lang="en-US" sz="2400" b="1" dirty="0"/>
                        <a:t>Sat</a:t>
                      </a:r>
                    </a:p>
                  </a:txBody>
                  <a:tcPr anchor="ctr"/>
                </a:tc>
                <a:tc>
                  <a:txBody>
                    <a:bodyPr/>
                    <a:lstStyle/>
                    <a:p>
                      <a:pPr algn="ctr"/>
                      <a:r>
                        <a:rPr lang="en-US" sz="2400" b="1" dirty="0"/>
                        <a:t>Sun</a:t>
                      </a:r>
                    </a:p>
                  </a:txBody>
                  <a:tcPr anchor="ctr"/>
                </a:tc>
                <a:tc>
                  <a:txBody>
                    <a:bodyPr/>
                    <a:lstStyle/>
                    <a:p>
                      <a:pPr algn="ctr"/>
                      <a:r>
                        <a:rPr lang="en-US" sz="2400" b="1" dirty="0"/>
                        <a:t>Mon</a:t>
                      </a:r>
                    </a:p>
                  </a:txBody>
                  <a:tcPr anchor="ctr"/>
                </a:tc>
                <a:tc>
                  <a:txBody>
                    <a:bodyPr/>
                    <a:lstStyle/>
                    <a:p>
                      <a:pPr algn="ctr"/>
                      <a:r>
                        <a:rPr lang="en-US" sz="2400" b="1" dirty="0"/>
                        <a:t>Tue</a:t>
                      </a:r>
                    </a:p>
                  </a:txBody>
                  <a:tcPr anchor="ctr"/>
                </a:tc>
                <a:tc>
                  <a:txBody>
                    <a:bodyPr/>
                    <a:lstStyle/>
                    <a:p>
                      <a:pPr algn="ctr"/>
                      <a:r>
                        <a:rPr lang="en-US" sz="2400" b="1" dirty="0"/>
                        <a:t>Wed</a:t>
                      </a:r>
                    </a:p>
                  </a:txBody>
                  <a:tcPr anchor="ctr"/>
                </a:tc>
                <a:tc>
                  <a:txBody>
                    <a:bodyPr/>
                    <a:lstStyle/>
                    <a:p>
                      <a:pPr algn="ctr"/>
                      <a:r>
                        <a:rPr lang="en-US" sz="2400" b="1" dirty="0"/>
                        <a:t>Thu</a:t>
                      </a:r>
                    </a:p>
                  </a:txBody>
                  <a:tcPr anchor="ctr"/>
                </a:tc>
                <a:extLst>
                  <a:ext uri="{0D108BD9-81ED-4DB2-BD59-A6C34878D82A}">
                    <a16:rowId xmlns:a16="http://schemas.microsoft.com/office/drawing/2014/main" val="2363474484"/>
                  </a:ext>
                </a:extLst>
              </a:tr>
              <a:tr h="1376068">
                <a:tc>
                  <a:txBody>
                    <a:bodyPr/>
                    <a:lstStyle/>
                    <a:p>
                      <a:pPr algn="ctr"/>
                      <a:r>
                        <a:rPr lang="en-US" sz="2000" b="1" dirty="0"/>
                        <a:t>project</a:t>
                      </a:r>
                      <a:endParaRPr lang="en-US" sz="2400" b="1" dirty="0"/>
                    </a:p>
                  </a:txBody>
                  <a:tcPr anchor="ctr"/>
                </a:tc>
                <a:tc>
                  <a:txBody>
                    <a:bodyPr/>
                    <a:lstStyle/>
                    <a:p>
                      <a:pPr algn="ctr"/>
                      <a:r>
                        <a:rPr lang="en-US" sz="2400" b="1" dirty="0"/>
                        <a:t>work</a:t>
                      </a:r>
                    </a:p>
                  </a:txBody>
                  <a:tcPr anchor="ctr"/>
                </a:tc>
                <a:tc>
                  <a:txBody>
                    <a:bodyPr/>
                    <a:lstStyle/>
                    <a:p>
                      <a:pPr algn="ctr"/>
                      <a:r>
                        <a:rPr lang="en-US" sz="2000" b="1" dirty="0"/>
                        <a:t>Prepare</a:t>
                      </a:r>
                      <a:r>
                        <a:rPr lang="en-US" sz="2400" b="1" dirty="0"/>
                        <a:t> Linux</a:t>
                      </a:r>
                    </a:p>
                  </a:txBody>
                  <a:tcPr anchor="ctr"/>
                </a:tc>
                <a:tc>
                  <a:txBody>
                    <a:bodyPr/>
                    <a:lstStyle/>
                    <a:p>
                      <a:pPr algn="ctr"/>
                      <a:r>
                        <a:rPr lang="en-US" sz="2400" b="1" dirty="0"/>
                        <a:t>Linux</a:t>
                      </a:r>
                    </a:p>
                    <a:p>
                      <a:pPr algn="ctr"/>
                      <a:r>
                        <a:rPr lang="en-US" sz="2000" b="1" dirty="0"/>
                        <a:t>project</a:t>
                      </a:r>
                      <a:endParaRPr lang="en-US" sz="2400" b="1" dirty="0"/>
                    </a:p>
                  </a:txBody>
                  <a:tcPr anchor="ctr"/>
                </a:tc>
                <a:tc>
                  <a:txBody>
                    <a:bodyPr/>
                    <a:lstStyle/>
                    <a:p>
                      <a:pPr algn="ctr"/>
                      <a:r>
                        <a:rPr lang="en-US" sz="2400" b="1" dirty="0"/>
                        <a:t>Pre PM </a:t>
                      </a:r>
                    </a:p>
                  </a:txBody>
                  <a:tcPr anchor="ctr"/>
                </a:tc>
                <a:tc>
                  <a:txBody>
                    <a:bodyPr/>
                    <a:lstStyle/>
                    <a:p>
                      <a:pPr algn="ctr"/>
                      <a:r>
                        <a:rPr lang="en-US" sz="2400" b="1" dirty="0"/>
                        <a:t>PM</a:t>
                      </a:r>
                    </a:p>
                  </a:txBody>
                  <a:tcPr anchor="ctr"/>
                </a:tc>
                <a:tc>
                  <a:txBody>
                    <a:bodyPr/>
                    <a:lstStyle/>
                    <a:p>
                      <a:pPr algn="ctr"/>
                      <a:r>
                        <a:rPr lang="en-US" sz="2400" b="1" dirty="0"/>
                        <a:t>---</a:t>
                      </a:r>
                    </a:p>
                  </a:txBody>
                  <a:tcPr anchor="ctr"/>
                </a:tc>
                <a:extLst>
                  <a:ext uri="{0D108BD9-81ED-4DB2-BD59-A6C34878D82A}">
                    <a16:rowId xmlns:a16="http://schemas.microsoft.com/office/drawing/2014/main" val="2725784025"/>
                  </a:ext>
                </a:extLst>
              </a:tr>
              <a:tr h="1059136">
                <a:tc>
                  <a:txBody>
                    <a:bodyPr/>
                    <a:lstStyle/>
                    <a:p>
                      <a:pPr algn="ctr"/>
                      <a:r>
                        <a:rPr lang="en-US" sz="2400" b="1" dirty="0"/>
                        <a:t>-------</a:t>
                      </a:r>
                    </a:p>
                  </a:txBody>
                  <a:tcPr anchor="ctr"/>
                </a:tc>
                <a:tc>
                  <a:txBody>
                    <a:bodyPr/>
                    <a:lstStyle/>
                    <a:p>
                      <a:pPr algn="ctr"/>
                      <a:r>
                        <a:rPr lang="en-US" sz="2400" b="1" dirty="0"/>
                        <a:t>--------</a:t>
                      </a:r>
                    </a:p>
                  </a:txBody>
                  <a:tcPr anchor="ctr"/>
                </a:tc>
                <a:tc>
                  <a:txBody>
                    <a:bodyPr/>
                    <a:lstStyle/>
                    <a:p>
                      <a:pPr algn="ctr"/>
                      <a:r>
                        <a:rPr lang="en-US" sz="2400" b="1" dirty="0"/>
                        <a:t>-------</a:t>
                      </a:r>
                    </a:p>
                  </a:txBody>
                  <a:tcPr anchor="ctr"/>
                </a:tc>
                <a:tc>
                  <a:txBody>
                    <a:bodyPr/>
                    <a:lstStyle/>
                    <a:p>
                      <a:pPr algn="ctr"/>
                      <a:r>
                        <a:rPr lang="en-US" sz="2400" b="1" dirty="0"/>
                        <a:t>  2h</a:t>
                      </a:r>
                    </a:p>
                  </a:txBody>
                  <a:tcPr anchor="ctr"/>
                </a:tc>
                <a:tc>
                  <a:txBody>
                    <a:bodyPr/>
                    <a:lstStyle/>
                    <a:p>
                      <a:pPr algn="ctr"/>
                      <a:r>
                        <a:rPr lang="en-US" sz="2400" b="1" dirty="0"/>
                        <a:t>7h</a:t>
                      </a:r>
                    </a:p>
                  </a:txBody>
                  <a:tcPr anchor="ctr"/>
                </a:tc>
                <a:tc>
                  <a:txBody>
                    <a:bodyPr/>
                    <a:lstStyle/>
                    <a:p>
                      <a:pPr algn="ctr"/>
                      <a:r>
                        <a:rPr lang="en-US" sz="2400" b="1" dirty="0"/>
                        <a:t>7h</a:t>
                      </a:r>
                    </a:p>
                  </a:txBody>
                  <a:tcPr anchor="ctr"/>
                </a:tc>
                <a:tc>
                  <a:txBody>
                    <a:bodyPr/>
                    <a:lstStyle/>
                    <a:p>
                      <a:pPr algn="ctr"/>
                      <a:r>
                        <a:rPr lang="en-US" sz="2400" b="1" dirty="0"/>
                        <a:t>14h</a:t>
                      </a:r>
                    </a:p>
                  </a:txBody>
                  <a:tcPr anchor="ctr"/>
                </a:tc>
                <a:extLst>
                  <a:ext uri="{0D108BD9-81ED-4DB2-BD59-A6C34878D82A}">
                    <a16:rowId xmlns:a16="http://schemas.microsoft.com/office/drawing/2014/main" val="2808464539"/>
                  </a:ext>
                </a:extLst>
              </a:tr>
            </a:tbl>
          </a:graphicData>
        </a:graphic>
      </p:graphicFrame>
      <p:sp>
        <p:nvSpPr>
          <p:cNvPr id="2" name="TextBox 1">
            <a:extLst>
              <a:ext uri="{FF2B5EF4-FFF2-40B4-BE49-F238E27FC236}">
                <a16:creationId xmlns:a16="http://schemas.microsoft.com/office/drawing/2014/main" id="{A146B236-71D1-779B-C143-F1ADAC7DA955}"/>
              </a:ext>
            </a:extLst>
          </p:cNvPr>
          <p:cNvSpPr txBox="1"/>
          <p:nvPr/>
        </p:nvSpPr>
        <p:spPr>
          <a:xfrm>
            <a:off x="4199567" y="134753"/>
            <a:ext cx="2643672" cy="584775"/>
          </a:xfrm>
          <a:prstGeom prst="rect">
            <a:avLst/>
          </a:prstGeom>
          <a:noFill/>
        </p:spPr>
        <p:txBody>
          <a:bodyPr wrap="none" rtlCol="0">
            <a:spAutoFit/>
          </a:bodyPr>
          <a:lstStyle/>
          <a:p>
            <a:r>
              <a:rPr lang="en-US" sz="3200" dirty="0">
                <a:latin typeface="ADLaM Display" panose="02010000000000000000" pitchFamily="2" charset="0"/>
                <a:ea typeface="ADLaM Display" panose="02010000000000000000" pitchFamily="2" charset="0"/>
                <a:cs typeface="ADLaM Display" panose="02010000000000000000" pitchFamily="2" charset="0"/>
              </a:rPr>
              <a:t>My time line</a:t>
            </a:r>
          </a:p>
        </p:txBody>
      </p:sp>
      <p:sp>
        <p:nvSpPr>
          <p:cNvPr id="4" name="TextBox 3">
            <a:extLst>
              <a:ext uri="{FF2B5EF4-FFF2-40B4-BE49-F238E27FC236}">
                <a16:creationId xmlns:a16="http://schemas.microsoft.com/office/drawing/2014/main" id="{F9882FC4-76BA-ABE4-F02D-9CCEBAAC8A50}"/>
              </a:ext>
            </a:extLst>
          </p:cNvPr>
          <p:cNvSpPr txBox="1"/>
          <p:nvPr/>
        </p:nvSpPr>
        <p:spPr>
          <a:xfrm>
            <a:off x="4156285" y="5131448"/>
            <a:ext cx="2730235" cy="584775"/>
          </a:xfrm>
          <a:prstGeom prst="rect">
            <a:avLst/>
          </a:prstGeom>
          <a:noFill/>
        </p:spPr>
        <p:txBody>
          <a:bodyPr wrap="none" rtlCol="0">
            <a:spAutoFit/>
          </a:bodyPr>
          <a:lstStyle/>
          <a:p>
            <a:r>
              <a:rPr lang="en-US" sz="3200" dirty="0">
                <a:latin typeface="ADLaM Display" panose="02010000000000000000" pitchFamily="2" charset="0"/>
                <a:ea typeface="ADLaM Display" panose="02010000000000000000" pitchFamily="2" charset="0"/>
                <a:cs typeface="ADLaM Display" panose="02010000000000000000" pitchFamily="2" charset="0"/>
              </a:rPr>
              <a:t>Total = 30 </a:t>
            </a:r>
            <a:r>
              <a:rPr lang="en-US" sz="3200" dirty="0" err="1">
                <a:latin typeface="ADLaM Display" panose="02010000000000000000" pitchFamily="2" charset="0"/>
                <a:ea typeface="ADLaM Display" panose="02010000000000000000" pitchFamily="2" charset="0"/>
                <a:cs typeface="ADLaM Display" panose="02010000000000000000" pitchFamily="2" charset="0"/>
              </a:rPr>
              <a:t>hr</a:t>
            </a:r>
            <a:endParaRPr lang="en-US" sz="3200"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 name="Group 2">
            <a:extLst>
              <a:ext uri="{FF2B5EF4-FFF2-40B4-BE49-F238E27FC236}">
                <a16:creationId xmlns:a16="http://schemas.microsoft.com/office/drawing/2014/main" id="{F8E0583C-A68B-B7E4-CBF0-2D91CD6EE8C1}"/>
              </a:ext>
            </a:extLst>
          </p:cNvPr>
          <p:cNvGrpSpPr/>
          <p:nvPr/>
        </p:nvGrpSpPr>
        <p:grpSpPr>
          <a:xfrm>
            <a:off x="-3071056" y="1418411"/>
            <a:ext cx="2967400" cy="4463370"/>
            <a:chOff x="824956" y="534521"/>
            <a:chExt cx="2900778" cy="4576494"/>
          </a:xfrm>
        </p:grpSpPr>
        <p:cxnSp>
          <p:nvCxnSpPr>
            <p:cNvPr id="5" name="Straight Arrow Connector 4">
              <a:extLst>
                <a:ext uri="{FF2B5EF4-FFF2-40B4-BE49-F238E27FC236}">
                  <a16:creationId xmlns:a16="http://schemas.microsoft.com/office/drawing/2014/main" id="{7CE48DF7-C86C-C07B-1EA6-C9AACA52B439}"/>
                </a:ext>
              </a:extLst>
            </p:cNvPr>
            <p:cNvCxnSpPr>
              <a:cxnSpLocks/>
              <a:stCxn id="45" idx="4"/>
              <a:endCxn id="41" idx="0"/>
            </p:cNvCxnSpPr>
            <p:nvPr/>
          </p:nvCxnSpPr>
          <p:spPr>
            <a:xfrm flipH="1">
              <a:off x="1139515" y="1064603"/>
              <a:ext cx="1573" cy="10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81876D3-A1AA-856B-C1AF-192AD3FE7B19}"/>
                </a:ext>
              </a:extLst>
            </p:cNvPr>
            <p:cNvCxnSpPr>
              <a:cxnSpLocks/>
              <a:stCxn id="42" idx="2"/>
              <a:endCxn id="37" idx="0"/>
            </p:cNvCxnSpPr>
            <p:nvPr/>
          </p:nvCxnSpPr>
          <p:spPr>
            <a:xfrm flipH="1">
              <a:off x="1139515" y="1695679"/>
              <a:ext cx="5862" cy="172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E1E1830-DC76-4E46-8DBD-CC418F12CE54}"/>
                </a:ext>
              </a:extLst>
            </p:cNvPr>
            <p:cNvCxnSpPr>
              <a:cxnSpLocks/>
              <a:stCxn id="37" idx="4"/>
              <a:endCxn id="33" idx="0"/>
            </p:cNvCxnSpPr>
            <p:nvPr/>
          </p:nvCxnSpPr>
          <p:spPr>
            <a:xfrm>
              <a:off x="1139515" y="2398400"/>
              <a:ext cx="0" cy="108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8D2BA95-73CD-8CA2-562B-5AD90BBFE58A}"/>
                </a:ext>
              </a:extLst>
            </p:cNvPr>
            <p:cNvCxnSpPr>
              <a:cxnSpLocks/>
              <a:stCxn id="33" idx="4"/>
              <a:endCxn id="29" idx="0"/>
            </p:cNvCxnSpPr>
            <p:nvPr/>
          </p:nvCxnSpPr>
          <p:spPr>
            <a:xfrm>
              <a:off x="1139515" y="3037160"/>
              <a:ext cx="0" cy="20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DD65D9F-8054-BD17-B104-FB065C826012}"/>
                </a:ext>
              </a:extLst>
            </p:cNvPr>
            <p:cNvCxnSpPr>
              <a:cxnSpLocks/>
              <a:stCxn id="29" idx="4"/>
              <a:endCxn id="20" idx="0"/>
            </p:cNvCxnSpPr>
            <p:nvPr/>
          </p:nvCxnSpPr>
          <p:spPr>
            <a:xfrm>
              <a:off x="1139515" y="3770999"/>
              <a:ext cx="0" cy="10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EF4BA61-9C73-04E9-B6E1-1F87E081A2B2}"/>
                </a:ext>
              </a:extLst>
            </p:cNvPr>
            <p:cNvCxnSpPr>
              <a:cxnSpLocks/>
              <a:stCxn id="20" idx="4"/>
              <a:endCxn id="25" idx="0"/>
            </p:cNvCxnSpPr>
            <p:nvPr/>
          </p:nvCxnSpPr>
          <p:spPr>
            <a:xfrm>
              <a:off x="1139515" y="4401819"/>
              <a:ext cx="0" cy="179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32D76B7-D815-6B11-F9D2-448C232046F8}"/>
                </a:ext>
              </a:extLst>
            </p:cNvPr>
            <p:cNvGrpSpPr/>
            <p:nvPr/>
          </p:nvGrpSpPr>
          <p:grpSpPr>
            <a:xfrm>
              <a:off x="826529" y="534521"/>
              <a:ext cx="1627292" cy="530082"/>
              <a:chOff x="826529" y="534521"/>
              <a:chExt cx="1627292" cy="506943"/>
            </a:xfrm>
          </p:grpSpPr>
          <p:grpSp>
            <p:nvGrpSpPr>
              <p:cNvPr id="43" name="Group 42">
                <a:extLst>
                  <a:ext uri="{FF2B5EF4-FFF2-40B4-BE49-F238E27FC236}">
                    <a16:creationId xmlns:a16="http://schemas.microsoft.com/office/drawing/2014/main" id="{63EABADC-C329-CF06-7292-340DCE44CCF6}"/>
                  </a:ext>
                </a:extLst>
              </p:cNvPr>
              <p:cNvGrpSpPr/>
              <p:nvPr/>
            </p:nvGrpSpPr>
            <p:grpSpPr>
              <a:xfrm>
                <a:off x="826529" y="534521"/>
                <a:ext cx="629118" cy="506943"/>
                <a:chOff x="1702067" y="426723"/>
                <a:chExt cx="818147" cy="808522"/>
              </a:xfrm>
            </p:grpSpPr>
            <p:sp>
              <p:nvSpPr>
                <p:cNvPr id="45" name="Flowchart: Connector 44">
                  <a:extLst>
                    <a:ext uri="{FF2B5EF4-FFF2-40B4-BE49-F238E27FC236}">
                      <a16:creationId xmlns:a16="http://schemas.microsoft.com/office/drawing/2014/main" id="{325AF4A8-B0D4-B301-0C17-9F80A49C1BE6}"/>
                    </a:ext>
                  </a:extLst>
                </p:cNvPr>
                <p:cNvSpPr/>
                <p:nvPr/>
              </p:nvSpPr>
              <p:spPr>
                <a:xfrm>
                  <a:off x="1702067" y="426723"/>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154FCD88-80A5-7295-DB85-4AAEA00ADD34}"/>
                    </a:ext>
                  </a:extLst>
                </p:cNvPr>
                <p:cNvSpPr txBox="1"/>
                <p:nvPr/>
              </p:nvSpPr>
              <p:spPr>
                <a:xfrm>
                  <a:off x="1863315" y="477041"/>
                  <a:ext cx="532079" cy="752213"/>
                </a:xfrm>
                <a:prstGeom prst="rect">
                  <a:avLst/>
                </a:prstGeom>
                <a:noFill/>
              </p:spPr>
              <p:txBody>
                <a:bodyPr wrap="none" rtlCol="0">
                  <a:spAutoFit/>
                </a:bodyPr>
                <a:lstStyle/>
                <a:p>
                  <a:r>
                    <a:rPr lang="en-US" sz="2800" b="1" dirty="0"/>
                    <a:t>A</a:t>
                  </a:r>
                </a:p>
              </p:txBody>
            </p:sp>
          </p:grpSp>
          <p:sp>
            <p:nvSpPr>
              <p:cNvPr id="44" name="TextBox 43">
                <a:extLst>
                  <a:ext uri="{FF2B5EF4-FFF2-40B4-BE49-F238E27FC236}">
                    <a16:creationId xmlns:a16="http://schemas.microsoft.com/office/drawing/2014/main" id="{CD452143-4D8D-229A-BDD2-3917D1F958B2}"/>
                  </a:ext>
                </a:extLst>
              </p:cNvPr>
              <p:cNvSpPr txBox="1"/>
              <p:nvPr/>
            </p:nvSpPr>
            <p:spPr>
              <a:xfrm>
                <a:off x="1672838" y="605554"/>
                <a:ext cx="780983" cy="369332"/>
              </a:xfrm>
              <a:prstGeom prst="rect">
                <a:avLst/>
              </a:prstGeom>
              <a:noFill/>
            </p:spPr>
            <p:txBody>
              <a:bodyPr wrap="none" rtlCol="0">
                <a:spAutoFit/>
              </a:bodyPr>
              <a:lstStyle/>
              <a:p>
                <a:r>
                  <a:rPr lang="en-US" dirty="0"/>
                  <a:t>model</a:t>
                </a:r>
              </a:p>
            </p:txBody>
          </p:sp>
        </p:grpSp>
        <p:grpSp>
          <p:nvGrpSpPr>
            <p:cNvPr id="12" name="Group 11">
              <a:extLst>
                <a:ext uri="{FF2B5EF4-FFF2-40B4-BE49-F238E27FC236}">
                  <a16:creationId xmlns:a16="http://schemas.microsoft.com/office/drawing/2014/main" id="{7752C91E-1E8C-6834-50FB-B690FFA1E0CA}"/>
                </a:ext>
              </a:extLst>
            </p:cNvPr>
            <p:cNvGrpSpPr/>
            <p:nvPr/>
          </p:nvGrpSpPr>
          <p:grpSpPr>
            <a:xfrm>
              <a:off x="824956" y="1169525"/>
              <a:ext cx="1954948" cy="530082"/>
              <a:chOff x="824956" y="1169525"/>
              <a:chExt cx="1954948" cy="506943"/>
            </a:xfrm>
          </p:grpSpPr>
          <p:grpSp>
            <p:nvGrpSpPr>
              <p:cNvPr id="39" name="Group 38">
                <a:extLst>
                  <a:ext uri="{FF2B5EF4-FFF2-40B4-BE49-F238E27FC236}">
                    <a16:creationId xmlns:a16="http://schemas.microsoft.com/office/drawing/2014/main" id="{AEC577D3-0CDE-3932-49F2-EB5AA1E63B27}"/>
                  </a:ext>
                </a:extLst>
              </p:cNvPr>
              <p:cNvGrpSpPr/>
              <p:nvPr/>
            </p:nvGrpSpPr>
            <p:grpSpPr>
              <a:xfrm>
                <a:off x="824956" y="1169525"/>
                <a:ext cx="629118" cy="506943"/>
                <a:chOff x="3165108" y="426723"/>
                <a:chExt cx="818147" cy="808522"/>
              </a:xfrm>
            </p:grpSpPr>
            <p:sp>
              <p:nvSpPr>
                <p:cNvPr id="41" name="Flowchart: Connector 40">
                  <a:extLst>
                    <a:ext uri="{FF2B5EF4-FFF2-40B4-BE49-F238E27FC236}">
                      <a16:creationId xmlns:a16="http://schemas.microsoft.com/office/drawing/2014/main" id="{928280C6-FEDD-4D62-F773-14A24553EDEF}"/>
                    </a:ext>
                  </a:extLst>
                </p:cNvPr>
                <p:cNvSpPr/>
                <p:nvPr/>
              </p:nvSpPr>
              <p:spPr>
                <a:xfrm>
                  <a:off x="3165108" y="426723"/>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TextBox 41">
                  <a:extLst>
                    <a:ext uri="{FF2B5EF4-FFF2-40B4-BE49-F238E27FC236}">
                      <a16:creationId xmlns:a16="http://schemas.microsoft.com/office/drawing/2014/main" id="{B6CA1091-055C-E667-487D-E6FC6DE0C1C7}"/>
                    </a:ext>
                  </a:extLst>
                </p:cNvPr>
                <p:cNvSpPr txBox="1"/>
                <p:nvPr/>
              </p:nvSpPr>
              <p:spPr>
                <a:xfrm>
                  <a:off x="3326356" y="477041"/>
                  <a:ext cx="510898" cy="752213"/>
                </a:xfrm>
                <a:prstGeom prst="rect">
                  <a:avLst/>
                </a:prstGeom>
                <a:noFill/>
              </p:spPr>
              <p:txBody>
                <a:bodyPr wrap="none" rtlCol="0">
                  <a:spAutoFit/>
                </a:bodyPr>
                <a:lstStyle/>
                <a:p>
                  <a:r>
                    <a:rPr lang="en-US" sz="2800" b="1" dirty="0"/>
                    <a:t>B</a:t>
                  </a:r>
                </a:p>
              </p:txBody>
            </p:sp>
          </p:grpSp>
          <p:sp>
            <p:nvSpPr>
              <p:cNvPr id="40" name="TextBox 39">
                <a:extLst>
                  <a:ext uri="{FF2B5EF4-FFF2-40B4-BE49-F238E27FC236}">
                    <a16:creationId xmlns:a16="http://schemas.microsoft.com/office/drawing/2014/main" id="{7314AAB8-2347-4403-ABE7-8F352A8592C7}"/>
                  </a:ext>
                </a:extLst>
              </p:cNvPr>
              <p:cNvSpPr txBox="1"/>
              <p:nvPr/>
            </p:nvSpPr>
            <p:spPr>
              <a:xfrm>
                <a:off x="1625421" y="1224023"/>
                <a:ext cx="1154483" cy="369332"/>
              </a:xfrm>
              <a:prstGeom prst="rect">
                <a:avLst/>
              </a:prstGeom>
              <a:noFill/>
            </p:spPr>
            <p:txBody>
              <a:bodyPr wrap="none" rtlCol="0">
                <a:spAutoFit/>
              </a:bodyPr>
              <a:lstStyle/>
              <a:p>
                <a:r>
                  <a:rPr lang="en-US" dirty="0"/>
                  <a:t>Simple </a:t>
                </a:r>
                <a:r>
                  <a:rPr lang="en-US" dirty="0" err="1"/>
                  <a:t>gui</a:t>
                </a:r>
                <a:endParaRPr lang="en-US" dirty="0"/>
              </a:p>
            </p:txBody>
          </p:sp>
        </p:grpSp>
        <p:grpSp>
          <p:nvGrpSpPr>
            <p:cNvPr id="13" name="Group 12">
              <a:extLst>
                <a:ext uri="{FF2B5EF4-FFF2-40B4-BE49-F238E27FC236}">
                  <a16:creationId xmlns:a16="http://schemas.microsoft.com/office/drawing/2014/main" id="{33AD62CB-3F57-D374-6B86-29B52551AD06}"/>
                </a:ext>
              </a:extLst>
            </p:cNvPr>
            <p:cNvGrpSpPr/>
            <p:nvPr/>
          </p:nvGrpSpPr>
          <p:grpSpPr>
            <a:xfrm>
              <a:off x="824956" y="1868318"/>
              <a:ext cx="2457265" cy="530082"/>
              <a:chOff x="824956" y="1868318"/>
              <a:chExt cx="2457265" cy="506943"/>
            </a:xfrm>
          </p:grpSpPr>
          <p:grpSp>
            <p:nvGrpSpPr>
              <p:cNvPr id="35" name="Group 34">
                <a:extLst>
                  <a:ext uri="{FF2B5EF4-FFF2-40B4-BE49-F238E27FC236}">
                    <a16:creationId xmlns:a16="http://schemas.microsoft.com/office/drawing/2014/main" id="{F9AE0162-005D-7A01-ECFB-A082C87EEB5A}"/>
                  </a:ext>
                </a:extLst>
              </p:cNvPr>
              <p:cNvGrpSpPr/>
              <p:nvPr/>
            </p:nvGrpSpPr>
            <p:grpSpPr>
              <a:xfrm>
                <a:off x="824956" y="1868318"/>
                <a:ext cx="629118" cy="506943"/>
                <a:chOff x="5571423" y="1023489"/>
                <a:chExt cx="818147" cy="808522"/>
              </a:xfrm>
            </p:grpSpPr>
            <p:sp>
              <p:nvSpPr>
                <p:cNvPr id="37" name="Flowchart: Connector 36">
                  <a:extLst>
                    <a:ext uri="{FF2B5EF4-FFF2-40B4-BE49-F238E27FC236}">
                      <a16:creationId xmlns:a16="http://schemas.microsoft.com/office/drawing/2014/main" id="{29C11F14-31CA-E822-6533-7842D0009DA9}"/>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8" name="TextBox 37">
                  <a:extLst>
                    <a:ext uri="{FF2B5EF4-FFF2-40B4-BE49-F238E27FC236}">
                      <a16:creationId xmlns:a16="http://schemas.microsoft.com/office/drawing/2014/main" id="{2B38E64F-AFCC-D090-E2C3-B2F38CBECEF5}"/>
                    </a:ext>
                  </a:extLst>
                </p:cNvPr>
                <p:cNvSpPr txBox="1"/>
                <p:nvPr/>
              </p:nvSpPr>
              <p:spPr>
                <a:xfrm>
                  <a:off x="5732671" y="1073807"/>
                  <a:ext cx="496072" cy="752213"/>
                </a:xfrm>
                <a:prstGeom prst="rect">
                  <a:avLst/>
                </a:prstGeom>
                <a:noFill/>
              </p:spPr>
              <p:txBody>
                <a:bodyPr wrap="none" rtlCol="0">
                  <a:spAutoFit/>
                </a:bodyPr>
                <a:lstStyle/>
                <a:p>
                  <a:r>
                    <a:rPr lang="en-US" sz="2800" b="1" dirty="0"/>
                    <a:t>C</a:t>
                  </a:r>
                </a:p>
              </p:txBody>
            </p:sp>
          </p:grpSp>
          <p:sp>
            <p:nvSpPr>
              <p:cNvPr id="36" name="TextBox 35">
                <a:extLst>
                  <a:ext uri="{FF2B5EF4-FFF2-40B4-BE49-F238E27FC236}">
                    <a16:creationId xmlns:a16="http://schemas.microsoft.com/office/drawing/2014/main" id="{BAEC674C-12C3-BA70-7032-3FD5C1FAE5B9}"/>
                  </a:ext>
                </a:extLst>
              </p:cNvPr>
              <p:cNvSpPr txBox="1"/>
              <p:nvPr/>
            </p:nvSpPr>
            <p:spPr>
              <a:xfrm>
                <a:off x="1625421" y="1951019"/>
                <a:ext cx="1656800" cy="369332"/>
              </a:xfrm>
              <a:prstGeom prst="rect">
                <a:avLst/>
              </a:prstGeom>
              <a:noFill/>
            </p:spPr>
            <p:txBody>
              <a:bodyPr wrap="none" rtlCol="0">
                <a:spAutoFit/>
              </a:bodyPr>
              <a:lstStyle/>
              <a:p>
                <a:r>
                  <a:rPr lang="en-US" dirty="0"/>
                  <a:t>Simple backend</a:t>
                </a:r>
              </a:p>
            </p:txBody>
          </p:sp>
        </p:grpSp>
        <p:grpSp>
          <p:nvGrpSpPr>
            <p:cNvPr id="14" name="Group 13">
              <a:extLst>
                <a:ext uri="{FF2B5EF4-FFF2-40B4-BE49-F238E27FC236}">
                  <a16:creationId xmlns:a16="http://schemas.microsoft.com/office/drawing/2014/main" id="{3FD80C9D-8470-0588-2A49-AA8B0EC28D18}"/>
                </a:ext>
              </a:extLst>
            </p:cNvPr>
            <p:cNvGrpSpPr/>
            <p:nvPr/>
          </p:nvGrpSpPr>
          <p:grpSpPr>
            <a:xfrm>
              <a:off x="824956" y="2507078"/>
              <a:ext cx="2052170" cy="530082"/>
              <a:chOff x="824956" y="2507078"/>
              <a:chExt cx="2052170" cy="506943"/>
            </a:xfrm>
          </p:grpSpPr>
          <p:grpSp>
            <p:nvGrpSpPr>
              <p:cNvPr id="31" name="Group 30">
                <a:extLst>
                  <a:ext uri="{FF2B5EF4-FFF2-40B4-BE49-F238E27FC236}">
                    <a16:creationId xmlns:a16="http://schemas.microsoft.com/office/drawing/2014/main" id="{508F6F4C-5998-DC80-18D1-064DFF4C5E08}"/>
                  </a:ext>
                </a:extLst>
              </p:cNvPr>
              <p:cNvGrpSpPr/>
              <p:nvPr/>
            </p:nvGrpSpPr>
            <p:grpSpPr>
              <a:xfrm>
                <a:off x="824956" y="2507078"/>
                <a:ext cx="629118" cy="506943"/>
                <a:chOff x="9334901" y="599977"/>
                <a:chExt cx="818147" cy="808522"/>
              </a:xfrm>
            </p:grpSpPr>
            <p:sp>
              <p:nvSpPr>
                <p:cNvPr id="33" name="Flowchart: Connector 32">
                  <a:extLst>
                    <a:ext uri="{FF2B5EF4-FFF2-40B4-BE49-F238E27FC236}">
                      <a16:creationId xmlns:a16="http://schemas.microsoft.com/office/drawing/2014/main" id="{78D8E48A-8AC9-2B89-9623-DF02FFDB3D7A}"/>
                    </a:ext>
                  </a:extLst>
                </p:cNvPr>
                <p:cNvSpPr/>
                <p:nvPr/>
              </p:nvSpPr>
              <p:spPr>
                <a:xfrm>
                  <a:off x="9334901" y="599977"/>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TextBox 33">
                  <a:extLst>
                    <a:ext uri="{FF2B5EF4-FFF2-40B4-BE49-F238E27FC236}">
                      <a16:creationId xmlns:a16="http://schemas.microsoft.com/office/drawing/2014/main" id="{17906E64-4141-94BC-3B8D-DAF9D921D7D6}"/>
                    </a:ext>
                  </a:extLst>
                </p:cNvPr>
                <p:cNvSpPr txBox="1"/>
                <p:nvPr/>
              </p:nvSpPr>
              <p:spPr>
                <a:xfrm>
                  <a:off x="9496149" y="650295"/>
                  <a:ext cx="542671" cy="752213"/>
                </a:xfrm>
                <a:prstGeom prst="rect">
                  <a:avLst/>
                </a:prstGeom>
                <a:noFill/>
              </p:spPr>
              <p:txBody>
                <a:bodyPr wrap="none" rtlCol="0">
                  <a:spAutoFit/>
                </a:bodyPr>
                <a:lstStyle/>
                <a:p>
                  <a:r>
                    <a:rPr lang="en-US" sz="2800" b="1" dirty="0"/>
                    <a:t>D</a:t>
                  </a:r>
                </a:p>
              </p:txBody>
            </p:sp>
          </p:grpSp>
          <p:sp>
            <p:nvSpPr>
              <p:cNvPr id="32" name="TextBox 31">
                <a:extLst>
                  <a:ext uri="{FF2B5EF4-FFF2-40B4-BE49-F238E27FC236}">
                    <a16:creationId xmlns:a16="http://schemas.microsoft.com/office/drawing/2014/main" id="{3EE57352-58A0-DFDE-FD86-6FF9516290B8}"/>
                  </a:ext>
                </a:extLst>
              </p:cNvPr>
              <p:cNvSpPr txBox="1"/>
              <p:nvPr/>
            </p:nvSpPr>
            <p:spPr>
              <a:xfrm>
                <a:off x="1604662" y="2575883"/>
                <a:ext cx="1272464" cy="369332"/>
              </a:xfrm>
              <a:prstGeom prst="rect">
                <a:avLst/>
              </a:prstGeom>
              <a:noFill/>
            </p:spPr>
            <p:txBody>
              <a:bodyPr wrap="none" rtlCol="0">
                <a:spAutoFit/>
              </a:bodyPr>
              <a:lstStyle/>
              <a:p>
                <a:r>
                  <a:rPr lang="en-US" dirty="0"/>
                  <a:t>Try connect</a:t>
                </a:r>
              </a:p>
            </p:txBody>
          </p:sp>
        </p:grpSp>
        <p:grpSp>
          <p:nvGrpSpPr>
            <p:cNvPr id="15" name="Group 14">
              <a:extLst>
                <a:ext uri="{FF2B5EF4-FFF2-40B4-BE49-F238E27FC236}">
                  <a16:creationId xmlns:a16="http://schemas.microsoft.com/office/drawing/2014/main" id="{C8D9A005-9CE5-6875-154E-39B61FF86B1E}"/>
                </a:ext>
              </a:extLst>
            </p:cNvPr>
            <p:cNvGrpSpPr/>
            <p:nvPr/>
          </p:nvGrpSpPr>
          <p:grpSpPr>
            <a:xfrm>
              <a:off x="824956" y="3240917"/>
              <a:ext cx="2112258" cy="530082"/>
              <a:chOff x="824956" y="3240917"/>
              <a:chExt cx="2112258" cy="506943"/>
            </a:xfrm>
          </p:grpSpPr>
          <p:grpSp>
            <p:nvGrpSpPr>
              <p:cNvPr id="27" name="Group 26">
                <a:extLst>
                  <a:ext uri="{FF2B5EF4-FFF2-40B4-BE49-F238E27FC236}">
                    <a16:creationId xmlns:a16="http://schemas.microsoft.com/office/drawing/2014/main" id="{AD8A0F7D-FA08-AE1E-4F3F-35734D94C4E4}"/>
                  </a:ext>
                </a:extLst>
              </p:cNvPr>
              <p:cNvGrpSpPr/>
              <p:nvPr/>
            </p:nvGrpSpPr>
            <p:grpSpPr>
              <a:xfrm>
                <a:off x="824956" y="3240917"/>
                <a:ext cx="629118" cy="506943"/>
                <a:chOff x="5571423" y="1023489"/>
                <a:chExt cx="818147" cy="808522"/>
              </a:xfrm>
            </p:grpSpPr>
            <p:sp>
              <p:nvSpPr>
                <p:cNvPr id="29" name="Flowchart: Connector 28">
                  <a:extLst>
                    <a:ext uri="{FF2B5EF4-FFF2-40B4-BE49-F238E27FC236}">
                      <a16:creationId xmlns:a16="http://schemas.microsoft.com/office/drawing/2014/main" id="{43BFC552-D70D-1A3E-3537-AD1B8F6C369E}"/>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0" name="TextBox 29">
                  <a:extLst>
                    <a:ext uri="{FF2B5EF4-FFF2-40B4-BE49-F238E27FC236}">
                      <a16:creationId xmlns:a16="http://schemas.microsoft.com/office/drawing/2014/main" id="{1A2BD1F4-71C4-B05B-5E8C-26640DFD1BA4}"/>
                    </a:ext>
                  </a:extLst>
                </p:cNvPr>
                <p:cNvSpPr txBox="1"/>
                <p:nvPr/>
              </p:nvSpPr>
              <p:spPr>
                <a:xfrm>
                  <a:off x="5732671" y="1073807"/>
                  <a:ext cx="474891" cy="752213"/>
                </a:xfrm>
                <a:prstGeom prst="rect">
                  <a:avLst/>
                </a:prstGeom>
                <a:noFill/>
              </p:spPr>
              <p:txBody>
                <a:bodyPr wrap="none" rtlCol="0">
                  <a:spAutoFit/>
                </a:bodyPr>
                <a:lstStyle/>
                <a:p>
                  <a:r>
                    <a:rPr lang="en-US" sz="2800" b="1" dirty="0"/>
                    <a:t>E</a:t>
                  </a:r>
                </a:p>
              </p:txBody>
            </p:sp>
          </p:grpSp>
          <p:sp>
            <p:nvSpPr>
              <p:cNvPr id="28" name="TextBox 27">
                <a:extLst>
                  <a:ext uri="{FF2B5EF4-FFF2-40B4-BE49-F238E27FC236}">
                    <a16:creationId xmlns:a16="http://schemas.microsoft.com/office/drawing/2014/main" id="{154B3905-2BB4-6CBB-7D10-F47468B1F34F}"/>
                  </a:ext>
                </a:extLst>
              </p:cNvPr>
              <p:cNvSpPr txBox="1"/>
              <p:nvPr/>
            </p:nvSpPr>
            <p:spPr>
              <a:xfrm>
                <a:off x="1637435" y="3309722"/>
                <a:ext cx="1299779" cy="369332"/>
              </a:xfrm>
              <a:prstGeom prst="rect">
                <a:avLst/>
              </a:prstGeom>
              <a:noFill/>
            </p:spPr>
            <p:txBody>
              <a:bodyPr wrap="none" rtlCol="0">
                <a:spAutoFit/>
              </a:bodyPr>
              <a:lstStyle/>
              <a:p>
                <a:r>
                  <a:rPr lang="en-US" dirty="0"/>
                  <a:t>Improve </a:t>
                </a:r>
                <a:r>
                  <a:rPr lang="en-US" dirty="0" err="1"/>
                  <a:t>gui</a:t>
                </a:r>
                <a:endParaRPr lang="en-US" dirty="0"/>
              </a:p>
            </p:txBody>
          </p:sp>
        </p:grpSp>
        <p:grpSp>
          <p:nvGrpSpPr>
            <p:cNvPr id="16" name="Group 15">
              <a:extLst>
                <a:ext uri="{FF2B5EF4-FFF2-40B4-BE49-F238E27FC236}">
                  <a16:creationId xmlns:a16="http://schemas.microsoft.com/office/drawing/2014/main" id="{92477C21-0016-2D4A-FA24-6A5E7BAEFC2F}"/>
                </a:ext>
              </a:extLst>
            </p:cNvPr>
            <p:cNvGrpSpPr/>
            <p:nvPr/>
          </p:nvGrpSpPr>
          <p:grpSpPr>
            <a:xfrm>
              <a:off x="824956" y="4580933"/>
              <a:ext cx="2555206" cy="530082"/>
              <a:chOff x="824956" y="4580933"/>
              <a:chExt cx="2555206" cy="506943"/>
            </a:xfrm>
          </p:grpSpPr>
          <p:grpSp>
            <p:nvGrpSpPr>
              <p:cNvPr id="23" name="Group 22">
                <a:extLst>
                  <a:ext uri="{FF2B5EF4-FFF2-40B4-BE49-F238E27FC236}">
                    <a16:creationId xmlns:a16="http://schemas.microsoft.com/office/drawing/2014/main" id="{B9469577-B5A4-275D-B8F6-5F630F7442B5}"/>
                  </a:ext>
                </a:extLst>
              </p:cNvPr>
              <p:cNvGrpSpPr/>
              <p:nvPr/>
            </p:nvGrpSpPr>
            <p:grpSpPr>
              <a:xfrm>
                <a:off x="824956" y="4580933"/>
                <a:ext cx="629118" cy="506943"/>
                <a:chOff x="5571423" y="1023489"/>
                <a:chExt cx="818147" cy="808522"/>
              </a:xfrm>
            </p:grpSpPr>
            <p:sp>
              <p:nvSpPr>
                <p:cNvPr id="25" name="Flowchart: Connector 24">
                  <a:extLst>
                    <a:ext uri="{FF2B5EF4-FFF2-40B4-BE49-F238E27FC236}">
                      <a16:creationId xmlns:a16="http://schemas.microsoft.com/office/drawing/2014/main" id="{A2B9626A-4BE4-C3D7-54F3-EC254E813497}"/>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TextBox 25">
                  <a:extLst>
                    <a:ext uri="{FF2B5EF4-FFF2-40B4-BE49-F238E27FC236}">
                      <a16:creationId xmlns:a16="http://schemas.microsoft.com/office/drawing/2014/main" id="{CCDD3DAB-EF11-3531-C89B-F185025E557D}"/>
                    </a:ext>
                  </a:extLst>
                </p:cNvPr>
                <p:cNvSpPr txBox="1"/>
                <p:nvPr/>
              </p:nvSpPr>
              <p:spPr>
                <a:xfrm>
                  <a:off x="5732671" y="1073807"/>
                  <a:ext cx="546908" cy="752213"/>
                </a:xfrm>
                <a:prstGeom prst="rect">
                  <a:avLst/>
                </a:prstGeom>
                <a:noFill/>
              </p:spPr>
              <p:txBody>
                <a:bodyPr wrap="none" rtlCol="0">
                  <a:spAutoFit/>
                </a:bodyPr>
                <a:lstStyle/>
                <a:p>
                  <a:r>
                    <a:rPr lang="en-US" sz="2800" b="1" dirty="0"/>
                    <a:t>G</a:t>
                  </a:r>
                </a:p>
              </p:txBody>
            </p:sp>
          </p:grpSp>
          <p:sp>
            <p:nvSpPr>
              <p:cNvPr id="24" name="TextBox 23">
                <a:extLst>
                  <a:ext uri="{FF2B5EF4-FFF2-40B4-BE49-F238E27FC236}">
                    <a16:creationId xmlns:a16="http://schemas.microsoft.com/office/drawing/2014/main" id="{97205306-BAC7-5645-189B-9E616C0AC1A0}"/>
                  </a:ext>
                </a:extLst>
              </p:cNvPr>
              <p:cNvSpPr txBox="1"/>
              <p:nvPr/>
            </p:nvSpPr>
            <p:spPr>
              <a:xfrm>
                <a:off x="1578066" y="4641962"/>
                <a:ext cx="1802096" cy="369332"/>
              </a:xfrm>
              <a:prstGeom prst="rect">
                <a:avLst/>
              </a:prstGeom>
              <a:noFill/>
            </p:spPr>
            <p:txBody>
              <a:bodyPr wrap="none" rtlCol="0">
                <a:spAutoFit/>
              </a:bodyPr>
              <a:lstStyle/>
              <a:p>
                <a:r>
                  <a:rPr lang="en-US" dirty="0"/>
                  <a:t>Improve backend</a:t>
                </a:r>
              </a:p>
            </p:txBody>
          </p:sp>
        </p:grpSp>
        <p:grpSp>
          <p:nvGrpSpPr>
            <p:cNvPr id="17" name="Group 16">
              <a:extLst>
                <a:ext uri="{FF2B5EF4-FFF2-40B4-BE49-F238E27FC236}">
                  <a16:creationId xmlns:a16="http://schemas.microsoft.com/office/drawing/2014/main" id="{3DB9A6BD-993D-8D8A-385A-251CD8E0F953}"/>
                </a:ext>
              </a:extLst>
            </p:cNvPr>
            <p:cNvGrpSpPr/>
            <p:nvPr/>
          </p:nvGrpSpPr>
          <p:grpSpPr>
            <a:xfrm>
              <a:off x="824956" y="3871737"/>
              <a:ext cx="2900778" cy="530082"/>
              <a:chOff x="824956" y="3871737"/>
              <a:chExt cx="2900778" cy="506943"/>
            </a:xfrm>
          </p:grpSpPr>
          <p:grpSp>
            <p:nvGrpSpPr>
              <p:cNvPr id="18" name="Group 17">
                <a:extLst>
                  <a:ext uri="{FF2B5EF4-FFF2-40B4-BE49-F238E27FC236}">
                    <a16:creationId xmlns:a16="http://schemas.microsoft.com/office/drawing/2014/main" id="{D98C79B6-E4DA-D515-AD0A-89241AA8F8F0}"/>
                  </a:ext>
                </a:extLst>
              </p:cNvPr>
              <p:cNvGrpSpPr/>
              <p:nvPr/>
            </p:nvGrpSpPr>
            <p:grpSpPr>
              <a:xfrm>
                <a:off x="824956" y="3871737"/>
                <a:ext cx="629118" cy="506943"/>
                <a:chOff x="5571423" y="1023489"/>
                <a:chExt cx="818147" cy="808522"/>
              </a:xfrm>
            </p:grpSpPr>
            <p:sp>
              <p:nvSpPr>
                <p:cNvPr id="20" name="Flowchart: Connector 19">
                  <a:extLst>
                    <a:ext uri="{FF2B5EF4-FFF2-40B4-BE49-F238E27FC236}">
                      <a16:creationId xmlns:a16="http://schemas.microsoft.com/office/drawing/2014/main" id="{B1EA394E-F574-49C8-D93B-96E7AFD17330}"/>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TextBox 21">
                  <a:extLst>
                    <a:ext uri="{FF2B5EF4-FFF2-40B4-BE49-F238E27FC236}">
                      <a16:creationId xmlns:a16="http://schemas.microsoft.com/office/drawing/2014/main" id="{CCA410DE-4610-F94C-6760-2DECC203E4FF}"/>
                    </a:ext>
                  </a:extLst>
                </p:cNvPr>
                <p:cNvSpPr txBox="1"/>
                <p:nvPr/>
              </p:nvSpPr>
              <p:spPr>
                <a:xfrm>
                  <a:off x="5732671" y="1073807"/>
                  <a:ext cx="462182" cy="752213"/>
                </a:xfrm>
                <a:prstGeom prst="rect">
                  <a:avLst/>
                </a:prstGeom>
                <a:noFill/>
              </p:spPr>
              <p:txBody>
                <a:bodyPr wrap="none" rtlCol="0">
                  <a:spAutoFit/>
                </a:bodyPr>
                <a:lstStyle/>
                <a:p>
                  <a:r>
                    <a:rPr lang="en-US" sz="2800" b="1" dirty="0"/>
                    <a:t>F</a:t>
                  </a:r>
                </a:p>
              </p:txBody>
            </p:sp>
          </p:grpSp>
          <p:sp>
            <p:nvSpPr>
              <p:cNvPr id="19" name="TextBox 18">
                <a:extLst>
                  <a:ext uri="{FF2B5EF4-FFF2-40B4-BE49-F238E27FC236}">
                    <a16:creationId xmlns:a16="http://schemas.microsoft.com/office/drawing/2014/main" id="{956AD354-9D41-742F-0A8E-6AF97D167A5E}"/>
                  </a:ext>
                </a:extLst>
              </p:cNvPr>
              <p:cNvSpPr txBox="1"/>
              <p:nvPr/>
            </p:nvSpPr>
            <p:spPr>
              <a:xfrm>
                <a:off x="1594125" y="3903286"/>
                <a:ext cx="2131609" cy="369332"/>
              </a:xfrm>
              <a:prstGeom prst="rect">
                <a:avLst/>
              </a:prstGeom>
              <a:noFill/>
            </p:spPr>
            <p:txBody>
              <a:bodyPr wrap="none" rtlCol="0">
                <a:spAutoFit/>
              </a:bodyPr>
              <a:lstStyle/>
              <a:p>
                <a:r>
                  <a:rPr lang="en-US" dirty="0"/>
                  <a:t>Improve data storing</a:t>
                </a:r>
              </a:p>
            </p:txBody>
          </p:sp>
        </p:grpSp>
      </p:grpSp>
      <p:graphicFrame>
        <p:nvGraphicFramePr>
          <p:cNvPr id="47" name="Table 46">
            <a:extLst>
              <a:ext uri="{FF2B5EF4-FFF2-40B4-BE49-F238E27FC236}">
                <a16:creationId xmlns:a16="http://schemas.microsoft.com/office/drawing/2014/main" id="{7301921A-90DA-8482-9B6C-07B3257E479F}"/>
              </a:ext>
            </a:extLst>
          </p:cNvPr>
          <p:cNvGraphicFramePr>
            <a:graphicFrameLocks noGrp="1"/>
          </p:cNvGraphicFramePr>
          <p:nvPr>
            <p:extLst>
              <p:ext uri="{D42A27DB-BD31-4B8C-83A1-F6EECF244321}">
                <p14:modId xmlns:p14="http://schemas.microsoft.com/office/powerpoint/2010/main" val="3437126014"/>
              </p:ext>
            </p:extLst>
          </p:nvPr>
        </p:nvGraphicFramePr>
        <p:xfrm>
          <a:off x="-5011172" y="843797"/>
          <a:ext cx="1656800" cy="5042424"/>
        </p:xfrm>
        <a:graphic>
          <a:graphicData uri="http://schemas.openxmlformats.org/drawingml/2006/table">
            <a:tbl>
              <a:tblPr firstRow="1" bandRow="1">
                <a:tableStyleId>{5C22544A-7EE6-4342-B048-85BDC9FD1C3A}</a:tableStyleId>
              </a:tblPr>
              <a:tblGrid>
                <a:gridCol w="717116">
                  <a:extLst>
                    <a:ext uri="{9D8B030D-6E8A-4147-A177-3AD203B41FA5}">
                      <a16:colId xmlns:a16="http://schemas.microsoft.com/office/drawing/2014/main" val="2510728270"/>
                    </a:ext>
                  </a:extLst>
                </a:gridCol>
                <a:gridCol w="939684">
                  <a:extLst>
                    <a:ext uri="{9D8B030D-6E8A-4147-A177-3AD203B41FA5}">
                      <a16:colId xmlns:a16="http://schemas.microsoft.com/office/drawing/2014/main" val="4099310536"/>
                    </a:ext>
                  </a:extLst>
                </a:gridCol>
              </a:tblGrid>
              <a:tr h="630303">
                <a:tc>
                  <a:txBody>
                    <a:bodyPr/>
                    <a:lstStyle/>
                    <a:p>
                      <a:pPr algn="ctr"/>
                      <a:r>
                        <a:rPr lang="en-US" dirty="0"/>
                        <a:t>ACT</a:t>
                      </a:r>
                    </a:p>
                  </a:txBody>
                  <a:tcPr/>
                </a:tc>
                <a:tc>
                  <a:txBody>
                    <a:bodyPr/>
                    <a:lstStyle/>
                    <a:p>
                      <a:pPr algn="ctr"/>
                      <a:r>
                        <a:rPr lang="en-US" dirty="0"/>
                        <a:t>Time</a:t>
                      </a:r>
                    </a:p>
                  </a:txBody>
                  <a:tcPr/>
                </a:tc>
                <a:extLst>
                  <a:ext uri="{0D108BD9-81ED-4DB2-BD59-A6C34878D82A}">
                    <a16:rowId xmlns:a16="http://schemas.microsoft.com/office/drawing/2014/main" val="1665527822"/>
                  </a:ext>
                </a:extLst>
              </a:tr>
              <a:tr h="630303">
                <a:tc>
                  <a:txBody>
                    <a:bodyPr/>
                    <a:lstStyle/>
                    <a:p>
                      <a:pPr algn="ctr"/>
                      <a:r>
                        <a:rPr lang="en-US" dirty="0"/>
                        <a:t>A</a:t>
                      </a:r>
                    </a:p>
                  </a:txBody>
                  <a:tcPr/>
                </a:tc>
                <a:tc>
                  <a:txBody>
                    <a:bodyPr/>
                    <a:lstStyle/>
                    <a:p>
                      <a:pPr algn="ctr"/>
                      <a:r>
                        <a:rPr lang="en-US" dirty="0"/>
                        <a:t>1h</a:t>
                      </a:r>
                    </a:p>
                  </a:txBody>
                  <a:tcPr/>
                </a:tc>
                <a:extLst>
                  <a:ext uri="{0D108BD9-81ED-4DB2-BD59-A6C34878D82A}">
                    <a16:rowId xmlns:a16="http://schemas.microsoft.com/office/drawing/2014/main" val="2987093137"/>
                  </a:ext>
                </a:extLst>
              </a:tr>
              <a:tr h="630303">
                <a:tc>
                  <a:txBody>
                    <a:bodyPr/>
                    <a:lstStyle/>
                    <a:p>
                      <a:pPr algn="ctr"/>
                      <a:r>
                        <a:rPr lang="en-US" dirty="0"/>
                        <a:t>B</a:t>
                      </a:r>
                    </a:p>
                  </a:txBody>
                  <a:tcPr/>
                </a:tc>
                <a:tc>
                  <a:txBody>
                    <a:bodyPr/>
                    <a:lstStyle/>
                    <a:p>
                      <a:pPr algn="ctr"/>
                      <a:r>
                        <a:rPr lang="en-US" dirty="0"/>
                        <a:t>2h</a:t>
                      </a:r>
                    </a:p>
                  </a:txBody>
                  <a:tcPr/>
                </a:tc>
                <a:extLst>
                  <a:ext uri="{0D108BD9-81ED-4DB2-BD59-A6C34878D82A}">
                    <a16:rowId xmlns:a16="http://schemas.microsoft.com/office/drawing/2014/main" val="2096804240"/>
                  </a:ext>
                </a:extLst>
              </a:tr>
              <a:tr h="630303">
                <a:tc>
                  <a:txBody>
                    <a:bodyPr/>
                    <a:lstStyle/>
                    <a:p>
                      <a:pPr algn="ctr"/>
                      <a:r>
                        <a:rPr lang="en-US" dirty="0"/>
                        <a:t>C</a:t>
                      </a:r>
                    </a:p>
                  </a:txBody>
                  <a:tcPr/>
                </a:tc>
                <a:tc>
                  <a:txBody>
                    <a:bodyPr/>
                    <a:lstStyle/>
                    <a:p>
                      <a:pPr algn="ctr"/>
                      <a:r>
                        <a:rPr lang="en-US" dirty="0"/>
                        <a:t>3h</a:t>
                      </a:r>
                    </a:p>
                  </a:txBody>
                  <a:tcPr/>
                </a:tc>
                <a:extLst>
                  <a:ext uri="{0D108BD9-81ED-4DB2-BD59-A6C34878D82A}">
                    <a16:rowId xmlns:a16="http://schemas.microsoft.com/office/drawing/2014/main" val="4196841984"/>
                  </a:ext>
                </a:extLst>
              </a:tr>
              <a:tr h="630303">
                <a:tc>
                  <a:txBody>
                    <a:bodyPr/>
                    <a:lstStyle/>
                    <a:p>
                      <a:pPr algn="ctr"/>
                      <a:r>
                        <a:rPr lang="en-US" dirty="0"/>
                        <a:t>D</a:t>
                      </a:r>
                    </a:p>
                  </a:txBody>
                  <a:tcPr/>
                </a:tc>
                <a:tc>
                  <a:txBody>
                    <a:bodyPr/>
                    <a:lstStyle/>
                    <a:p>
                      <a:pPr algn="ctr"/>
                      <a:r>
                        <a:rPr lang="en-US" dirty="0"/>
                        <a:t>2h</a:t>
                      </a:r>
                    </a:p>
                  </a:txBody>
                  <a:tcPr/>
                </a:tc>
                <a:extLst>
                  <a:ext uri="{0D108BD9-81ED-4DB2-BD59-A6C34878D82A}">
                    <a16:rowId xmlns:a16="http://schemas.microsoft.com/office/drawing/2014/main" val="1766841573"/>
                  </a:ext>
                </a:extLst>
              </a:tr>
              <a:tr h="630303">
                <a:tc>
                  <a:txBody>
                    <a:bodyPr/>
                    <a:lstStyle/>
                    <a:p>
                      <a:pPr algn="ctr"/>
                      <a:r>
                        <a:rPr lang="en-US" dirty="0"/>
                        <a:t>E</a:t>
                      </a:r>
                    </a:p>
                  </a:txBody>
                  <a:tcPr/>
                </a:tc>
                <a:tc>
                  <a:txBody>
                    <a:bodyPr/>
                    <a:lstStyle/>
                    <a:p>
                      <a:pPr algn="ctr"/>
                      <a:r>
                        <a:rPr lang="en-US" dirty="0"/>
                        <a:t>3h</a:t>
                      </a:r>
                    </a:p>
                  </a:txBody>
                  <a:tcPr/>
                </a:tc>
                <a:extLst>
                  <a:ext uri="{0D108BD9-81ED-4DB2-BD59-A6C34878D82A}">
                    <a16:rowId xmlns:a16="http://schemas.microsoft.com/office/drawing/2014/main" val="622097808"/>
                  </a:ext>
                </a:extLst>
              </a:tr>
              <a:tr h="630303">
                <a:tc>
                  <a:txBody>
                    <a:bodyPr/>
                    <a:lstStyle/>
                    <a:p>
                      <a:pPr algn="ctr"/>
                      <a:r>
                        <a:rPr lang="en-US" dirty="0"/>
                        <a:t>F</a:t>
                      </a:r>
                    </a:p>
                  </a:txBody>
                  <a:tcPr/>
                </a:tc>
                <a:tc>
                  <a:txBody>
                    <a:bodyPr/>
                    <a:lstStyle/>
                    <a:p>
                      <a:pPr algn="ctr"/>
                      <a:r>
                        <a:rPr lang="en-US" dirty="0"/>
                        <a:t>2h</a:t>
                      </a:r>
                    </a:p>
                  </a:txBody>
                  <a:tcPr/>
                </a:tc>
                <a:extLst>
                  <a:ext uri="{0D108BD9-81ED-4DB2-BD59-A6C34878D82A}">
                    <a16:rowId xmlns:a16="http://schemas.microsoft.com/office/drawing/2014/main" val="2984426159"/>
                  </a:ext>
                </a:extLst>
              </a:tr>
              <a:tr h="630303">
                <a:tc>
                  <a:txBody>
                    <a:bodyPr/>
                    <a:lstStyle/>
                    <a:p>
                      <a:pPr algn="ctr"/>
                      <a:r>
                        <a:rPr lang="en-US" dirty="0"/>
                        <a:t>G</a:t>
                      </a:r>
                    </a:p>
                  </a:txBody>
                  <a:tcPr/>
                </a:tc>
                <a:tc>
                  <a:txBody>
                    <a:bodyPr/>
                    <a:lstStyle/>
                    <a:p>
                      <a:pPr algn="ctr"/>
                      <a:r>
                        <a:rPr lang="en-US" dirty="0"/>
                        <a:t>4h</a:t>
                      </a:r>
                    </a:p>
                  </a:txBody>
                  <a:tcPr/>
                </a:tc>
                <a:extLst>
                  <a:ext uri="{0D108BD9-81ED-4DB2-BD59-A6C34878D82A}">
                    <a16:rowId xmlns:a16="http://schemas.microsoft.com/office/drawing/2014/main" val="452548427"/>
                  </a:ext>
                </a:extLst>
              </a:tr>
            </a:tbl>
          </a:graphicData>
        </a:graphic>
      </p:graphicFrame>
    </p:spTree>
    <p:extLst>
      <p:ext uri="{BB962C8B-B14F-4D97-AF65-F5344CB8AC3E}">
        <p14:creationId xmlns:p14="http://schemas.microsoft.com/office/powerpoint/2010/main" val="4265783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894238" y="1922073"/>
            <a:ext cx="2204002" cy="2639527"/>
            <a:chOff x="6846873" y="3885429"/>
            <a:chExt cx="2204002" cy="2639527"/>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128777" y="6063291"/>
              <a:ext cx="1640194"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BACKEND</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41" name="Group 40">
            <a:extLst>
              <a:ext uri="{FF2B5EF4-FFF2-40B4-BE49-F238E27FC236}">
                <a16:creationId xmlns:a16="http://schemas.microsoft.com/office/drawing/2014/main" id="{4ADF1155-A399-4F17-952B-E66FCB85EF18}"/>
              </a:ext>
            </a:extLst>
          </p:cNvPr>
          <p:cNvGrpSpPr/>
          <p:nvPr/>
        </p:nvGrpSpPr>
        <p:grpSpPr>
          <a:xfrm>
            <a:off x="996523" y="7897322"/>
            <a:ext cx="1999432" cy="2590606"/>
            <a:chOff x="6949158" y="1268561"/>
            <a:chExt cx="1999432" cy="2590606"/>
          </a:xfrm>
        </p:grpSpPr>
        <p:pic>
          <p:nvPicPr>
            <p:cNvPr id="42" name="Picture 41">
              <a:extLst>
                <a:ext uri="{FF2B5EF4-FFF2-40B4-BE49-F238E27FC236}">
                  <a16:creationId xmlns:a16="http://schemas.microsoft.com/office/drawing/2014/main" id="{6942AF88-C1C8-46F5-9006-07FD26A87A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43" name="TextBox 42">
              <a:extLst>
                <a:ext uri="{FF2B5EF4-FFF2-40B4-BE49-F238E27FC236}">
                  <a16:creationId xmlns:a16="http://schemas.microsoft.com/office/drawing/2014/main" id="{CC0FA276-C40B-4BEB-9998-1FA9935FEE5B}"/>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pic>
        <p:nvPicPr>
          <p:cNvPr id="44" name="Picture 43">
            <a:extLst>
              <a:ext uri="{FF2B5EF4-FFF2-40B4-BE49-F238E27FC236}">
                <a16:creationId xmlns:a16="http://schemas.microsoft.com/office/drawing/2014/main" id="{D38BDA6C-9AD9-4586-BC51-3205EC50F6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0645" y="7056120"/>
            <a:ext cx="7667625" cy="6724650"/>
          </a:xfrm>
          <a:prstGeom prst="rect">
            <a:avLst/>
          </a:prstGeom>
        </p:spPr>
      </p:pic>
      <p:pic>
        <p:nvPicPr>
          <p:cNvPr id="45" name="Picture 44">
            <a:extLst>
              <a:ext uri="{FF2B5EF4-FFF2-40B4-BE49-F238E27FC236}">
                <a16:creationId xmlns:a16="http://schemas.microsoft.com/office/drawing/2014/main" id="{CF1F32AB-C15F-417B-B0DA-7B4EB8CE3D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179" y="63514"/>
            <a:ext cx="3943350" cy="1971675"/>
          </a:xfrm>
          <a:prstGeom prst="rect">
            <a:avLst/>
          </a:prstGeom>
        </p:spPr>
      </p:pic>
      <p:pic>
        <p:nvPicPr>
          <p:cNvPr id="50" name="Picture 49">
            <a:extLst>
              <a:ext uri="{FF2B5EF4-FFF2-40B4-BE49-F238E27FC236}">
                <a16:creationId xmlns:a16="http://schemas.microsoft.com/office/drawing/2014/main" id="{7C73C283-F283-4CA4-9840-167512D5C5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21143" y="1907061"/>
            <a:ext cx="1265074" cy="1265074"/>
          </a:xfrm>
          <a:prstGeom prst="rect">
            <a:avLst/>
          </a:prstGeom>
        </p:spPr>
      </p:pic>
      <p:sp>
        <p:nvSpPr>
          <p:cNvPr id="51" name="TextBox 50">
            <a:extLst>
              <a:ext uri="{FF2B5EF4-FFF2-40B4-BE49-F238E27FC236}">
                <a16:creationId xmlns:a16="http://schemas.microsoft.com/office/drawing/2014/main" id="{46DC553A-1FBF-49EA-AE49-543DC2402A4B}"/>
              </a:ext>
            </a:extLst>
          </p:cNvPr>
          <p:cNvSpPr txBox="1"/>
          <p:nvPr/>
        </p:nvSpPr>
        <p:spPr>
          <a:xfrm>
            <a:off x="-1276506" y="3182479"/>
            <a:ext cx="575800" cy="400110"/>
          </a:xfrm>
          <a:prstGeom prst="rect">
            <a:avLst/>
          </a:prstGeom>
          <a:noFill/>
        </p:spPr>
        <p:txBody>
          <a:bodyPr wrap="non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52" name="Group 51">
            <a:extLst>
              <a:ext uri="{FF2B5EF4-FFF2-40B4-BE49-F238E27FC236}">
                <a16:creationId xmlns:a16="http://schemas.microsoft.com/office/drawing/2014/main" id="{CBD1FABF-3AA9-4E2F-B916-2340DF8495E1}"/>
              </a:ext>
            </a:extLst>
          </p:cNvPr>
          <p:cNvGrpSpPr/>
          <p:nvPr/>
        </p:nvGrpSpPr>
        <p:grpSpPr>
          <a:xfrm>
            <a:off x="5293015" y="6989576"/>
            <a:ext cx="1480482" cy="1815491"/>
            <a:chOff x="3157401" y="3955579"/>
            <a:chExt cx="1929281" cy="2365846"/>
          </a:xfrm>
        </p:grpSpPr>
        <p:pic>
          <p:nvPicPr>
            <p:cNvPr id="53" name="Picture 52">
              <a:extLst>
                <a:ext uri="{FF2B5EF4-FFF2-40B4-BE49-F238E27FC236}">
                  <a16:creationId xmlns:a16="http://schemas.microsoft.com/office/drawing/2014/main" id="{5534C7A5-041F-4E5C-AD7C-FA0D154199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54" name="TextBox 53">
              <a:extLst>
                <a:ext uri="{FF2B5EF4-FFF2-40B4-BE49-F238E27FC236}">
                  <a16:creationId xmlns:a16="http://schemas.microsoft.com/office/drawing/2014/main" id="{E64C7B05-8A9F-474F-9FAF-418A198AA47E}"/>
                </a:ext>
              </a:extLst>
            </p:cNvPr>
            <p:cNvSpPr txBox="1"/>
            <p:nvPr/>
          </p:nvSpPr>
          <p:spPr>
            <a:xfrm>
              <a:off x="3385480" y="5840132"/>
              <a:ext cx="1473123" cy="481293"/>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AI MODEL</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5" name="Group 4">
            <a:extLst>
              <a:ext uri="{FF2B5EF4-FFF2-40B4-BE49-F238E27FC236}">
                <a16:creationId xmlns:a16="http://schemas.microsoft.com/office/drawing/2014/main" id="{7BE133A4-72C5-8A57-5D7A-7F0A94F20814}"/>
              </a:ext>
            </a:extLst>
          </p:cNvPr>
          <p:cNvGrpSpPr/>
          <p:nvPr/>
        </p:nvGrpSpPr>
        <p:grpSpPr>
          <a:xfrm>
            <a:off x="14537267" y="1874292"/>
            <a:ext cx="1571739" cy="1748944"/>
            <a:chOff x="3157401" y="1429568"/>
            <a:chExt cx="2347026" cy="2611639"/>
          </a:xfrm>
        </p:grpSpPr>
        <p:pic>
          <p:nvPicPr>
            <p:cNvPr id="6" name="Picture 5">
              <a:extLst>
                <a:ext uri="{FF2B5EF4-FFF2-40B4-BE49-F238E27FC236}">
                  <a16:creationId xmlns:a16="http://schemas.microsoft.com/office/drawing/2014/main" id="{21E72DAD-B6F4-3C95-F5F0-403448C9F5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10" name="TextBox 9">
              <a:extLst>
                <a:ext uri="{FF2B5EF4-FFF2-40B4-BE49-F238E27FC236}">
                  <a16:creationId xmlns:a16="http://schemas.microsoft.com/office/drawing/2014/main" id="{5B53929B-E2CC-FF5B-A981-C1675773BC16}"/>
                </a:ext>
              </a:extLst>
            </p:cNvPr>
            <p:cNvSpPr txBox="1"/>
            <p:nvPr/>
          </p:nvSpPr>
          <p:spPr>
            <a:xfrm>
              <a:off x="3193934" y="3489696"/>
              <a:ext cx="2310493" cy="551511"/>
            </a:xfrm>
            <a:prstGeom prst="rect">
              <a:avLst/>
            </a:prstGeom>
            <a:noFill/>
          </p:spPr>
          <p:txBody>
            <a:bodyPr wrap="square" rtlCol="0">
              <a:spAutoFit/>
            </a:bodyPr>
            <a:lstStyle/>
            <a:p>
              <a:pPr algn="l" rtl="0"/>
              <a:r>
                <a:rPr lang="en-US" dirty="0">
                  <a:latin typeface="ADLaM Display" panose="02010000000000000000" pitchFamily="2" charset="0"/>
                  <a:ea typeface="ADLaM Display" panose="02010000000000000000" pitchFamily="2" charset="0"/>
                  <a:cs typeface="ADLaM Display" panose="02010000000000000000" pitchFamily="2" charset="0"/>
                </a:rPr>
                <a:t>DATABASE</a:t>
              </a:r>
            </a:p>
          </p:txBody>
        </p:sp>
      </p:grpSp>
    </p:spTree>
    <p:extLst>
      <p:ext uri="{BB962C8B-B14F-4D97-AF65-F5344CB8AC3E}">
        <p14:creationId xmlns:p14="http://schemas.microsoft.com/office/powerpoint/2010/main" val="15064678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5426517" y="1874292"/>
            <a:ext cx="1338965" cy="1708297"/>
            <a:chOff x="6846873" y="3885429"/>
            <a:chExt cx="2204002" cy="2811942"/>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054697" y="6089432"/>
              <a:ext cx="1788352" cy="607939"/>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BACKEND</a:t>
              </a:r>
            </a:p>
          </p:txBody>
        </p:sp>
      </p:grpSp>
      <p:pic>
        <p:nvPicPr>
          <p:cNvPr id="3" name="Picture 2">
            <a:extLst>
              <a:ext uri="{FF2B5EF4-FFF2-40B4-BE49-F238E27FC236}">
                <a16:creationId xmlns:a16="http://schemas.microsoft.com/office/drawing/2014/main" id="{880E7A15-D28D-42D7-AE19-07CDE49391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3179" y="63514"/>
            <a:ext cx="3943350" cy="1971675"/>
          </a:xfrm>
          <a:prstGeom prst="rect">
            <a:avLst/>
          </a:prstGeom>
        </p:spPr>
      </p:pic>
      <p:pic>
        <p:nvPicPr>
          <p:cNvPr id="32" name="Picture 31">
            <a:extLst>
              <a:ext uri="{FF2B5EF4-FFF2-40B4-BE49-F238E27FC236}">
                <a16:creationId xmlns:a16="http://schemas.microsoft.com/office/drawing/2014/main" id="{64952592-AA65-425A-A04A-DEAECD0626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9300" y="1907061"/>
            <a:ext cx="1265074" cy="1265074"/>
          </a:xfrm>
          <a:prstGeom prst="rect">
            <a:avLst/>
          </a:prstGeom>
        </p:spPr>
      </p:pic>
      <p:sp>
        <p:nvSpPr>
          <p:cNvPr id="33" name="TextBox 32">
            <a:extLst>
              <a:ext uri="{FF2B5EF4-FFF2-40B4-BE49-F238E27FC236}">
                <a16:creationId xmlns:a16="http://schemas.microsoft.com/office/drawing/2014/main" id="{355B35C7-6307-46DF-81B2-6F2D15F7E98B}"/>
              </a:ext>
            </a:extLst>
          </p:cNvPr>
          <p:cNvSpPr txBox="1"/>
          <p:nvPr/>
        </p:nvSpPr>
        <p:spPr>
          <a:xfrm>
            <a:off x="3013937" y="3182479"/>
            <a:ext cx="575800" cy="400110"/>
          </a:xfrm>
          <a:prstGeom prst="rect">
            <a:avLst/>
          </a:prstGeom>
          <a:noFill/>
        </p:spPr>
        <p:txBody>
          <a:bodyPr wrap="non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4" name="Group 33">
            <a:extLst>
              <a:ext uri="{FF2B5EF4-FFF2-40B4-BE49-F238E27FC236}">
                <a16:creationId xmlns:a16="http://schemas.microsoft.com/office/drawing/2014/main" id="{6A8A0877-D89D-487F-8B03-970C5F0A4A7F}"/>
              </a:ext>
            </a:extLst>
          </p:cNvPr>
          <p:cNvGrpSpPr/>
          <p:nvPr/>
        </p:nvGrpSpPr>
        <p:grpSpPr>
          <a:xfrm>
            <a:off x="5293015" y="4978995"/>
            <a:ext cx="1480482" cy="1815491"/>
            <a:chOff x="3157401" y="3955579"/>
            <a:chExt cx="1929281" cy="2365846"/>
          </a:xfrm>
        </p:grpSpPr>
        <p:pic>
          <p:nvPicPr>
            <p:cNvPr id="35" name="Picture 34">
              <a:extLst>
                <a:ext uri="{FF2B5EF4-FFF2-40B4-BE49-F238E27FC236}">
                  <a16:creationId xmlns:a16="http://schemas.microsoft.com/office/drawing/2014/main" id="{40853B97-0EE0-4DE2-B748-F603DEB6A2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36" name="TextBox 35">
              <a:extLst>
                <a:ext uri="{FF2B5EF4-FFF2-40B4-BE49-F238E27FC236}">
                  <a16:creationId xmlns:a16="http://schemas.microsoft.com/office/drawing/2014/main" id="{C8D2C580-60FA-438A-8D78-65E9E25D2F30}"/>
                </a:ext>
              </a:extLst>
            </p:cNvPr>
            <p:cNvSpPr txBox="1"/>
            <p:nvPr/>
          </p:nvSpPr>
          <p:spPr>
            <a:xfrm>
              <a:off x="3385480" y="5840132"/>
              <a:ext cx="1473123" cy="481293"/>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AI MODEL</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49" name="Group 48">
            <a:extLst>
              <a:ext uri="{FF2B5EF4-FFF2-40B4-BE49-F238E27FC236}">
                <a16:creationId xmlns:a16="http://schemas.microsoft.com/office/drawing/2014/main" id="{5D3D52BB-C47C-48DA-AB1C-75B32C1A8799}"/>
              </a:ext>
            </a:extLst>
          </p:cNvPr>
          <p:cNvGrpSpPr/>
          <p:nvPr/>
        </p:nvGrpSpPr>
        <p:grpSpPr>
          <a:xfrm>
            <a:off x="3922792" y="2452546"/>
            <a:ext cx="1503726" cy="246901"/>
            <a:chOff x="3922792" y="2955186"/>
            <a:chExt cx="1503726" cy="246901"/>
          </a:xfrm>
        </p:grpSpPr>
        <p:cxnSp>
          <p:nvCxnSpPr>
            <p:cNvPr id="4" name="Straight Arrow Connector 3">
              <a:extLst>
                <a:ext uri="{FF2B5EF4-FFF2-40B4-BE49-F238E27FC236}">
                  <a16:creationId xmlns:a16="http://schemas.microsoft.com/office/drawing/2014/main" id="{3CE59079-B4D5-4F7D-8495-347F4BE1E05E}"/>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Straight Arrow Connector 43">
              <a:extLst>
                <a:ext uri="{FF2B5EF4-FFF2-40B4-BE49-F238E27FC236}">
                  <a16:creationId xmlns:a16="http://schemas.microsoft.com/office/drawing/2014/main" id="{B9B0E97C-6B63-40B0-83D8-2DB1615EA6C6}"/>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0" name="Group 49">
            <a:extLst>
              <a:ext uri="{FF2B5EF4-FFF2-40B4-BE49-F238E27FC236}">
                <a16:creationId xmlns:a16="http://schemas.microsoft.com/office/drawing/2014/main" id="{3041FF88-C01E-4776-BE14-C9004B4AAE88}"/>
              </a:ext>
            </a:extLst>
          </p:cNvPr>
          <p:cNvGrpSpPr/>
          <p:nvPr/>
        </p:nvGrpSpPr>
        <p:grpSpPr>
          <a:xfrm>
            <a:off x="6787211" y="2436282"/>
            <a:ext cx="1503726" cy="246901"/>
            <a:chOff x="3922792" y="2955186"/>
            <a:chExt cx="1503726" cy="246901"/>
          </a:xfrm>
        </p:grpSpPr>
        <p:cxnSp>
          <p:nvCxnSpPr>
            <p:cNvPr id="51" name="Straight Arrow Connector 50">
              <a:extLst>
                <a:ext uri="{FF2B5EF4-FFF2-40B4-BE49-F238E27FC236}">
                  <a16:creationId xmlns:a16="http://schemas.microsoft.com/office/drawing/2014/main" id="{4105C2E0-0DC6-4344-B3AD-E41E2BD87E22}"/>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962C64F8-DB37-470B-A902-F48B381A2CBC}"/>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3" name="Group 52">
            <a:extLst>
              <a:ext uri="{FF2B5EF4-FFF2-40B4-BE49-F238E27FC236}">
                <a16:creationId xmlns:a16="http://schemas.microsoft.com/office/drawing/2014/main" id="{801E4175-48C1-4DB0-80B9-B5E9DBCC6009}"/>
              </a:ext>
            </a:extLst>
          </p:cNvPr>
          <p:cNvGrpSpPr/>
          <p:nvPr/>
        </p:nvGrpSpPr>
        <p:grpSpPr>
          <a:xfrm rot="5400000">
            <a:off x="5383308" y="4167858"/>
            <a:ext cx="1326014" cy="217722"/>
            <a:chOff x="3922792" y="2955186"/>
            <a:chExt cx="1503726" cy="246901"/>
          </a:xfrm>
        </p:grpSpPr>
        <p:cxnSp>
          <p:nvCxnSpPr>
            <p:cNvPr id="54" name="Straight Arrow Connector 53">
              <a:extLst>
                <a:ext uri="{FF2B5EF4-FFF2-40B4-BE49-F238E27FC236}">
                  <a16:creationId xmlns:a16="http://schemas.microsoft.com/office/drawing/2014/main" id="{1E8447B5-DF69-494C-AF21-DBCA268B408B}"/>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106F2A20-8F44-40BD-95C8-3BFAEAE7A244}"/>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2" name="Group 1">
            <a:extLst>
              <a:ext uri="{FF2B5EF4-FFF2-40B4-BE49-F238E27FC236}">
                <a16:creationId xmlns:a16="http://schemas.microsoft.com/office/drawing/2014/main" id="{31D138C3-8294-A077-D04F-B523380998F7}"/>
              </a:ext>
            </a:extLst>
          </p:cNvPr>
          <p:cNvGrpSpPr/>
          <p:nvPr/>
        </p:nvGrpSpPr>
        <p:grpSpPr>
          <a:xfrm>
            <a:off x="8292114" y="1874292"/>
            <a:ext cx="1571739" cy="1748944"/>
            <a:chOff x="3157401" y="1429568"/>
            <a:chExt cx="2347026" cy="2611639"/>
          </a:xfrm>
        </p:grpSpPr>
        <p:pic>
          <p:nvPicPr>
            <p:cNvPr id="5" name="Picture 4">
              <a:extLst>
                <a:ext uri="{FF2B5EF4-FFF2-40B4-BE49-F238E27FC236}">
                  <a16:creationId xmlns:a16="http://schemas.microsoft.com/office/drawing/2014/main" id="{B27C6B0E-C669-E0EA-9D30-D0DB9BF169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6" name="TextBox 5">
              <a:extLst>
                <a:ext uri="{FF2B5EF4-FFF2-40B4-BE49-F238E27FC236}">
                  <a16:creationId xmlns:a16="http://schemas.microsoft.com/office/drawing/2014/main" id="{54E47A10-318C-86CA-6C57-5A196075457B}"/>
                </a:ext>
              </a:extLst>
            </p:cNvPr>
            <p:cNvSpPr txBox="1"/>
            <p:nvPr/>
          </p:nvSpPr>
          <p:spPr>
            <a:xfrm>
              <a:off x="3193934" y="3489696"/>
              <a:ext cx="2310493" cy="551511"/>
            </a:xfrm>
            <a:prstGeom prst="rect">
              <a:avLst/>
            </a:prstGeom>
            <a:noFill/>
          </p:spPr>
          <p:txBody>
            <a:bodyPr wrap="square" rtlCol="0">
              <a:spAutoFit/>
            </a:bodyPr>
            <a:lstStyle/>
            <a:p>
              <a:pPr algn="l" rtl="0"/>
              <a:r>
                <a:rPr lang="en-US" dirty="0">
                  <a:latin typeface="ADLaM Display" panose="02010000000000000000" pitchFamily="2" charset="0"/>
                  <a:ea typeface="ADLaM Display" panose="02010000000000000000" pitchFamily="2" charset="0"/>
                  <a:cs typeface="ADLaM Display" panose="02010000000000000000" pitchFamily="2" charset="0"/>
                </a:rPr>
                <a:t>DATABASE</a:t>
              </a:r>
            </a:p>
          </p:txBody>
        </p:sp>
      </p:grpSp>
    </p:spTree>
    <p:extLst>
      <p:ext uri="{BB962C8B-B14F-4D97-AF65-F5344CB8AC3E}">
        <p14:creationId xmlns:p14="http://schemas.microsoft.com/office/powerpoint/2010/main" val="20606271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726561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5426517" y="1874292"/>
            <a:ext cx="1338965" cy="1708297"/>
            <a:chOff x="6846873" y="3885429"/>
            <a:chExt cx="2204002" cy="2811942"/>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054697" y="6089432"/>
              <a:ext cx="1788352" cy="607939"/>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BACKEND</a:t>
              </a:r>
            </a:p>
          </p:txBody>
        </p:sp>
      </p:grpSp>
      <p:pic>
        <p:nvPicPr>
          <p:cNvPr id="17" name="Picture 16">
            <a:extLst>
              <a:ext uri="{FF2B5EF4-FFF2-40B4-BE49-F238E27FC236}">
                <a16:creationId xmlns:a16="http://schemas.microsoft.com/office/drawing/2014/main" id="{2AB9F87D-8F3B-4C10-9588-3F958978C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240" y="7139459"/>
            <a:ext cx="8838846" cy="4971851"/>
          </a:xfrm>
          <a:prstGeom prst="rect">
            <a:avLst/>
          </a:prstGeom>
        </p:spPr>
      </p:pic>
      <p:pic>
        <p:nvPicPr>
          <p:cNvPr id="3" name="Picture 2">
            <a:extLst>
              <a:ext uri="{FF2B5EF4-FFF2-40B4-BE49-F238E27FC236}">
                <a16:creationId xmlns:a16="http://schemas.microsoft.com/office/drawing/2014/main" id="{880E7A15-D28D-42D7-AE19-07CDE49391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179" y="63514"/>
            <a:ext cx="3943350" cy="1971675"/>
          </a:xfrm>
          <a:prstGeom prst="rect">
            <a:avLst/>
          </a:prstGeom>
        </p:spPr>
      </p:pic>
      <p:pic>
        <p:nvPicPr>
          <p:cNvPr id="5" name="Picture 4">
            <a:extLst>
              <a:ext uri="{FF2B5EF4-FFF2-40B4-BE49-F238E27FC236}">
                <a16:creationId xmlns:a16="http://schemas.microsoft.com/office/drawing/2014/main" id="{ABF7B789-AFBF-428B-A64F-EFDEAE5DB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8098" y="6956153"/>
            <a:ext cx="4495800" cy="2438400"/>
          </a:xfrm>
          <a:prstGeom prst="rect">
            <a:avLst/>
          </a:prstGeom>
        </p:spPr>
      </p:pic>
      <p:grpSp>
        <p:nvGrpSpPr>
          <p:cNvPr id="37" name="Group 36">
            <a:extLst>
              <a:ext uri="{FF2B5EF4-FFF2-40B4-BE49-F238E27FC236}">
                <a16:creationId xmlns:a16="http://schemas.microsoft.com/office/drawing/2014/main" id="{315C2321-3C81-466D-85E1-53BCA530D9E1}"/>
              </a:ext>
            </a:extLst>
          </p:cNvPr>
          <p:cNvGrpSpPr/>
          <p:nvPr/>
        </p:nvGrpSpPr>
        <p:grpSpPr>
          <a:xfrm>
            <a:off x="14537267" y="1874292"/>
            <a:ext cx="1571739" cy="1748944"/>
            <a:chOff x="3157401" y="1429568"/>
            <a:chExt cx="2347026" cy="2611639"/>
          </a:xfrm>
        </p:grpSpPr>
        <p:pic>
          <p:nvPicPr>
            <p:cNvPr id="38" name="Picture 37">
              <a:extLst>
                <a:ext uri="{FF2B5EF4-FFF2-40B4-BE49-F238E27FC236}">
                  <a16:creationId xmlns:a16="http://schemas.microsoft.com/office/drawing/2014/main" id="{F54DBA60-974E-49BD-B92D-6DB6B7A74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39" name="TextBox 38">
              <a:extLst>
                <a:ext uri="{FF2B5EF4-FFF2-40B4-BE49-F238E27FC236}">
                  <a16:creationId xmlns:a16="http://schemas.microsoft.com/office/drawing/2014/main" id="{2DB5D4EA-DC41-492A-991F-829FFC7866E8}"/>
                </a:ext>
              </a:extLst>
            </p:cNvPr>
            <p:cNvSpPr txBox="1"/>
            <p:nvPr/>
          </p:nvSpPr>
          <p:spPr>
            <a:xfrm>
              <a:off x="3193934" y="3489696"/>
              <a:ext cx="2310493" cy="551511"/>
            </a:xfrm>
            <a:prstGeom prst="rect">
              <a:avLst/>
            </a:prstGeom>
            <a:noFill/>
          </p:spPr>
          <p:txBody>
            <a:bodyPr wrap="square" rtlCol="0">
              <a:spAutoFit/>
            </a:bodyPr>
            <a:lstStyle/>
            <a:p>
              <a:pPr algn="l" rtl="0"/>
              <a:r>
                <a:rPr lang="en-US" dirty="0">
                  <a:latin typeface="ADLaM Display" panose="02010000000000000000" pitchFamily="2" charset="0"/>
                  <a:ea typeface="ADLaM Display" panose="02010000000000000000" pitchFamily="2" charset="0"/>
                  <a:cs typeface="ADLaM Display" panose="02010000000000000000" pitchFamily="2" charset="0"/>
                </a:rPr>
                <a:t>DATABASE</a:t>
              </a:r>
            </a:p>
          </p:txBody>
        </p:sp>
      </p:grpSp>
      <p:pic>
        <p:nvPicPr>
          <p:cNvPr id="40" name="Picture 39">
            <a:extLst>
              <a:ext uri="{FF2B5EF4-FFF2-40B4-BE49-F238E27FC236}">
                <a16:creationId xmlns:a16="http://schemas.microsoft.com/office/drawing/2014/main" id="{C78F7D6C-40ED-4CB9-BBA4-B8908477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60" y="1907061"/>
            <a:ext cx="1265074" cy="1265074"/>
          </a:xfrm>
          <a:prstGeom prst="rect">
            <a:avLst/>
          </a:prstGeom>
        </p:spPr>
      </p:pic>
      <p:grpSp>
        <p:nvGrpSpPr>
          <p:cNvPr id="41" name="Group 40">
            <a:extLst>
              <a:ext uri="{FF2B5EF4-FFF2-40B4-BE49-F238E27FC236}">
                <a16:creationId xmlns:a16="http://schemas.microsoft.com/office/drawing/2014/main" id="{F062DCD3-596E-4721-89AF-6C99507383D9}"/>
              </a:ext>
            </a:extLst>
          </p:cNvPr>
          <p:cNvGrpSpPr/>
          <p:nvPr/>
        </p:nvGrpSpPr>
        <p:grpSpPr>
          <a:xfrm>
            <a:off x="5293015" y="8392755"/>
            <a:ext cx="1480482" cy="1815491"/>
            <a:chOff x="3157401" y="3955579"/>
            <a:chExt cx="1929281" cy="2365846"/>
          </a:xfrm>
        </p:grpSpPr>
        <p:pic>
          <p:nvPicPr>
            <p:cNvPr id="42" name="Picture 41">
              <a:extLst>
                <a:ext uri="{FF2B5EF4-FFF2-40B4-BE49-F238E27FC236}">
                  <a16:creationId xmlns:a16="http://schemas.microsoft.com/office/drawing/2014/main" id="{CB11D238-C3FF-4230-8057-612ED748CD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43" name="TextBox 42">
              <a:extLst>
                <a:ext uri="{FF2B5EF4-FFF2-40B4-BE49-F238E27FC236}">
                  <a16:creationId xmlns:a16="http://schemas.microsoft.com/office/drawing/2014/main" id="{DAB2D2F4-8A51-40F0-B14B-BB314560CB16}"/>
                </a:ext>
              </a:extLst>
            </p:cNvPr>
            <p:cNvSpPr txBox="1"/>
            <p:nvPr/>
          </p:nvSpPr>
          <p:spPr>
            <a:xfrm>
              <a:off x="3385480" y="5840132"/>
              <a:ext cx="1473123" cy="481293"/>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AI MODEL</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45" name="Group 44">
            <a:extLst>
              <a:ext uri="{FF2B5EF4-FFF2-40B4-BE49-F238E27FC236}">
                <a16:creationId xmlns:a16="http://schemas.microsoft.com/office/drawing/2014/main" id="{E83609E4-93F4-4C4D-8894-8F24FE5741FF}"/>
              </a:ext>
            </a:extLst>
          </p:cNvPr>
          <p:cNvGrpSpPr/>
          <p:nvPr/>
        </p:nvGrpSpPr>
        <p:grpSpPr>
          <a:xfrm>
            <a:off x="-2345268" y="2452546"/>
            <a:ext cx="1503726" cy="246901"/>
            <a:chOff x="3922792" y="2955186"/>
            <a:chExt cx="1503726" cy="246901"/>
          </a:xfrm>
        </p:grpSpPr>
        <p:cxnSp>
          <p:nvCxnSpPr>
            <p:cNvPr id="46" name="Straight Arrow Connector 45">
              <a:extLst>
                <a:ext uri="{FF2B5EF4-FFF2-40B4-BE49-F238E27FC236}">
                  <a16:creationId xmlns:a16="http://schemas.microsoft.com/office/drawing/2014/main" id="{D136574D-612B-4F76-8A30-7D6B615E2A82}"/>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C9FE0E9B-F9D6-4C8C-A9EA-70BCB79269BA}"/>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8" name="Group 47">
            <a:extLst>
              <a:ext uri="{FF2B5EF4-FFF2-40B4-BE49-F238E27FC236}">
                <a16:creationId xmlns:a16="http://schemas.microsoft.com/office/drawing/2014/main" id="{C194EFD0-609D-4942-BA06-86AC23F3CEE3}"/>
              </a:ext>
            </a:extLst>
          </p:cNvPr>
          <p:cNvGrpSpPr/>
          <p:nvPr/>
        </p:nvGrpSpPr>
        <p:grpSpPr>
          <a:xfrm>
            <a:off x="12959411" y="2436282"/>
            <a:ext cx="1503726" cy="246901"/>
            <a:chOff x="3922792" y="2955186"/>
            <a:chExt cx="1503726" cy="246901"/>
          </a:xfrm>
        </p:grpSpPr>
        <p:cxnSp>
          <p:nvCxnSpPr>
            <p:cNvPr id="56" name="Straight Arrow Connector 55">
              <a:extLst>
                <a:ext uri="{FF2B5EF4-FFF2-40B4-BE49-F238E27FC236}">
                  <a16:creationId xmlns:a16="http://schemas.microsoft.com/office/drawing/2014/main" id="{98B5826F-DCE8-41C3-88D0-F002DAC03202}"/>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B0B77330-AC4C-40E3-93A5-A3A00A4C3C0E}"/>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8" name="Group 57">
            <a:extLst>
              <a:ext uri="{FF2B5EF4-FFF2-40B4-BE49-F238E27FC236}">
                <a16:creationId xmlns:a16="http://schemas.microsoft.com/office/drawing/2014/main" id="{AA5CA141-97FE-4C4E-91F0-C6C1668E9405}"/>
              </a:ext>
            </a:extLst>
          </p:cNvPr>
          <p:cNvGrpSpPr/>
          <p:nvPr/>
        </p:nvGrpSpPr>
        <p:grpSpPr>
          <a:xfrm rot="5400000">
            <a:off x="5383308" y="7581618"/>
            <a:ext cx="1326014" cy="217722"/>
            <a:chOff x="3922792" y="2955186"/>
            <a:chExt cx="1503726" cy="246901"/>
          </a:xfrm>
        </p:grpSpPr>
        <p:cxnSp>
          <p:nvCxnSpPr>
            <p:cNvPr id="59" name="Straight Arrow Connector 58">
              <a:extLst>
                <a:ext uri="{FF2B5EF4-FFF2-40B4-BE49-F238E27FC236}">
                  <a16:creationId xmlns:a16="http://schemas.microsoft.com/office/drawing/2014/main" id="{624F4B89-7597-433F-9A11-96B337239629}"/>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917D9BBA-3C34-441D-B4BE-776A591E2A2A}"/>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68" name="TextBox 67">
            <a:extLst>
              <a:ext uri="{FF2B5EF4-FFF2-40B4-BE49-F238E27FC236}">
                <a16:creationId xmlns:a16="http://schemas.microsoft.com/office/drawing/2014/main" id="{089AD67D-C5E5-4E24-9CFB-B6CAFC835A91}"/>
              </a:ext>
            </a:extLst>
          </p:cNvPr>
          <p:cNvSpPr txBox="1"/>
          <p:nvPr/>
        </p:nvSpPr>
        <p:spPr>
          <a:xfrm>
            <a:off x="-3254123" y="3182479"/>
            <a:ext cx="575800" cy="400110"/>
          </a:xfrm>
          <a:prstGeom prst="rect">
            <a:avLst/>
          </a:prstGeom>
          <a:noFill/>
        </p:spPr>
        <p:txBody>
          <a:bodyPr wrap="non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54707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894238" y="-8420607"/>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43E5CE81-1933-4B62-9713-D0C9F54E2241}"/>
              </a:ext>
            </a:extLst>
          </p:cNvPr>
          <p:cNvGrpSpPr/>
          <p:nvPr/>
        </p:nvGrpSpPr>
        <p:grpSpPr>
          <a:xfrm>
            <a:off x="996523" y="7265612"/>
            <a:ext cx="1999432" cy="2590606"/>
            <a:chOff x="6949158" y="1268561"/>
            <a:chExt cx="1999432" cy="2590606"/>
          </a:xfrm>
        </p:grpSpPr>
        <p:pic>
          <p:nvPicPr>
            <p:cNvPr id="11" name="Picture 10">
              <a:extLst>
                <a:ext uri="{FF2B5EF4-FFF2-40B4-BE49-F238E27FC236}">
                  <a16:creationId xmlns:a16="http://schemas.microsoft.com/office/drawing/2014/main" id="{F5DAAC05-1314-4BF8-927D-B4D44092AC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158" y="1268561"/>
              <a:ext cx="1999432" cy="1999432"/>
            </a:xfrm>
            <a:prstGeom prst="rect">
              <a:avLst/>
            </a:prstGeom>
          </p:spPr>
        </p:pic>
        <p:sp>
          <p:nvSpPr>
            <p:cNvPr id="12" name="TextBox 11">
              <a:extLst>
                <a:ext uri="{FF2B5EF4-FFF2-40B4-BE49-F238E27FC236}">
                  <a16:creationId xmlns:a16="http://schemas.microsoft.com/office/drawing/2014/main" id="{D9C9974A-C7E3-40DB-9A0C-FFAF6AD5A5B2}"/>
                </a:ext>
              </a:extLst>
            </p:cNvPr>
            <p:cNvSpPr txBox="1"/>
            <p:nvPr/>
          </p:nvSpPr>
          <p:spPr>
            <a:xfrm>
              <a:off x="7589641" y="3397502"/>
              <a:ext cx="718466" cy="461665"/>
            </a:xfrm>
            <a:prstGeom prst="rect">
              <a:avLst/>
            </a:prstGeom>
            <a:noFill/>
          </p:spPr>
          <p:txBody>
            <a:bodyPr wrap="none" rtlCol="0">
              <a:spAutoFit/>
            </a:bodyPr>
            <a:lstStyle/>
            <a:p>
              <a:r>
                <a:rPr lang="en-US" sz="24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3" name="Group 12">
            <a:extLst>
              <a:ext uri="{FF2B5EF4-FFF2-40B4-BE49-F238E27FC236}">
                <a16:creationId xmlns:a16="http://schemas.microsoft.com/office/drawing/2014/main" id="{C092FF64-9BF1-4020-9402-D898DD122C75}"/>
              </a:ext>
            </a:extLst>
          </p:cNvPr>
          <p:cNvGrpSpPr/>
          <p:nvPr/>
        </p:nvGrpSpPr>
        <p:grpSpPr>
          <a:xfrm>
            <a:off x="5426517" y="1874292"/>
            <a:ext cx="1338965" cy="1708297"/>
            <a:chOff x="6846873" y="3885429"/>
            <a:chExt cx="2204002" cy="2811942"/>
          </a:xfrm>
        </p:grpSpPr>
        <p:pic>
          <p:nvPicPr>
            <p:cNvPr id="14" name="Picture 13">
              <a:extLst>
                <a:ext uri="{FF2B5EF4-FFF2-40B4-BE49-F238E27FC236}">
                  <a16:creationId xmlns:a16="http://schemas.microsoft.com/office/drawing/2014/main" id="{98EC5462-F3AF-4343-9B18-7F7ADEE85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15" name="TextBox 14">
              <a:extLst>
                <a:ext uri="{FF2B5EF4-FFF2-40B4-BE49-F238E27FC236}">
                  <a16:creationId xmlns:a16="http://schemas.microsoft.com/office/drawing/2014/main" id="{8D3F7C74-7654-40A0-B8F1-0F9DAE5B46B3}"/>
                </a:ext>
              </a:extLst>
            </p:cNvPr>
            <p:cNvSpPr txBox="1"/>
            <p:nvPr/>
          </p:nvSpPr>
          <p:spPr>
            <a:xfrm>
              <a:off x="7054697" y="6089432"/>
              <a:ext cx="1788352" cy="607939"/>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BACKEND</a:t>
              </a:r>
            </a:p>
          </p:txBody>
        </p:sp>
      </p:grpSp>
      <p:pic>
        <p:nvPicPr>
          <p:cNvPr id="17" name="Picture 16">
            <a:extLst>
              <a:ext uri="{FF2B5EF4-FFF2-40B4-BE49-F238E27FC236}">
                <a16:creationId xmlns:a16="http://schemas.microsoft.com/office/drawing/2014/main" id="{2AB9F87D-8F3B-4C10-9588-3F958978C8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240" y="7139459"/>
            <a:ext cx="8838846" cy="4971851"/>
          </a:xfrm>
          <a:prstGeom prst="rect">
            <a:avLst/>
          </a:prstGeom>
        </p:spPr>
      </p:pic>
      <p:pic>
        <p:nvPicPr>
          <p:cNvPr id="3" name="Picture 2">
            <a:extLst>
              <a:ext uri="{FF2B5EF4-FFF2-40B4-BE49-F238E27FC236}">
                <a16:creationId xmlns:a16="http://schemas.microsoft.com/office/drawing/2014/main" id="{880E7A15-D28D-42D7-AE19-07CDE49391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179" y="63514"/>
            <a:ext cx="3943350" cy="1971675"/>
          </a:xfrm>
          <a:prstGeom prst="rect">
            <a:avLst/>
          </a:prstGeom>
        </p:spPr>
      </p:pic>
      <p:pic>
        <p:nvPicPr>
          <p:cNvPr id="5" name="Picture 4">
            <a:extLst>
              <a:ext uri="{FF2B5EF4-FFF2-40B4-BE49-F238E27FC236}">
                <a16:creationId xmlns:a16="http://schemas.microsoft.com/office/drawing/2014/main" id="{ABF7B789-AFBF-428B-A64F-EFDEAE5DBD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8098" y="4141824"/>
            <a:ext cx="4495800" cy="2438400"/>
          </a:xfrm>
          <a:prstGeom prst="rect">
            <a:avLst/>
          </a:prstGeom>
        </p:spPr>
      </p:pic>
      <p:grpSp>
        <p:nvGrpSpPr>
          <p:cNvPr id="37" name="Group 36">
            <a:extLst>
              <a:ext uri="{FF2B5EF4-FFF2-40B4-BE49-F238E27FC236}">
                <a16:creationId xmlns:a16="http://schemas.microsoft.com/office/drawing/2014/main" id="{315C2321-3C81-466D-85E1-53BCA530D9E1}"/>
              </a:ext>
            </a:extLst>
          </p:cNvPr>
          <p:cNvGrpSpPr/>
          <p:nvPr/>
        </p:nvGrpSpPr>
        <p:grpSpPr>
          <a:xfrm>
            <a:off x="14537267" y="1874292"/>
            <a:ext cx="1338965" cy="1708297"/>
            <a:chOff x="3157401" y="1429568"/>
            <a:chExt cx="1999432" cy="2550943"/>
          </a:xfrm>
        </p:grpSpPr>
        <p:pic>
          <p:nvPicPr>
            <p:cNvPr id="38" name="Picture 37">
              <a:extLst>
                <a:ext uri="{FF2B5EF4-FFF2-40B4-BE49-F238E27FC236}">
                  <a16:creationId xmlns:a16="http://schemas.microsoft.com/office/drawing/2014/main" id="{F54DBA60-974E-49BD-B92D-6DB6B7A74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39" name="TextBox 38">
              <a:extLst>
                <a:ext uri="{FF2B5EF4-FFF2-40B4-BE49-F238E27FC236}">
                  <a16:creationId xmlns:a16="http://schemas.microsoft.com/office/drawing/2014/main" id="{2DB5D4EA-DC41-492A-991F-829FFC7866E8}"/>
                </a:ext>
              </a:extLst>
            </p:cNvPr>
            <p:cNvSpPr txBox="1"/>
            <p:nvPr/>
          </p:nvSpPr>
          <p:spPr>
            <a:xfrm>
              <a:off x="3310140" y="3429000"/>
              <a:ext cx="1702408" cy="551511"/>
            </a:xfrm>
            <a:prstGeom prst="rect">
              <a:avLst/>
            </a:prstGeom>
            <a:noFill/>
          </p:spPr>
          <p:txBody>
            <a:bodyPr wrap="square" rtlCol="0">
              <a:spAutoFit/>
            </a:bodyPr>
            <a:lstStyle/>
            <a:p>
              <a:pPr algn="l" rtl="0"/>
              <a:r>
                <a:rPr lang="en-US" dirty="0">
                  <a:latin typeface="ADLaM Display" panose="02010000000000000000" pitchFamily="2" charset="0"/>
                  <a:ea typeface="ADLaM Display" panose="02010000000000000000" pitchFamily="2" charset="0"/>
                  <a:cs typeface="ADLaM Display" panose="02010000000000000000" pitchFamily="2" charset="0"/>
                </a:rPr>
                <a:t>DATABASE</a:t>
              </a:r>
            </a:p>
          </p:txBody>
        </p:sp>
      </p:grpSp>
      <p:pic>
        <p:nvPicPr>
          <p:cNvPr id="40" name="Picture 39">
            <a:extLst>
              <a:ext uri="{FF2B5EF4-FFF2-40B4-BE49-F238E27FC236}">
                <a16:creationId xmlns:a16="http://schemas.microsoft.com/office/drawing/2014/main" id="{C78F7D6C-40ED-4CB9-BBA4-B89084776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8760" y="1907061"/>
            <a:ext cx="1265074" cy="1265074"/>
          </a:xfrm>
          <a:prstGeom prst="rect">
            <a:avLst/>
          </a:prstGeom>
        </p:spPr>
      </p:pic>
      <p:grpSp>
        <p:nvGrpSpPr>
          <p:cNvPr id="41" name="Group 40">
            <a:extLst>
              <a:ext uri="{FF2B5EF4-FFF2-40B4-BE49-F238E27FC236}">
                <a16:creationId xmlns:a16="http://schemas.microsoft.com/office/drawing/2014/main" id="{F062DCD3-596E-4721-89AF-6C99507383D9}"/>
              </a:ext>
            </a:extLst>
          </p:cNvPr>
          <p:cNvGrpSpPr/>
          <p:nvPr/>
        </p:nvGrpSpPr>
        <p:grpSpPr>
          <a:xfrm>
            <a:off x="5293015" y="8392755"/>
            <a:ext cx="1480482" cy="1815491"/>
            <a:chOff x="3157401" y="3955579"/>
            <a:chExt cx="1929281" cy="2365846"/>
          </a:xfrm>
        </p:grpSpPr>
        <p:pic>
          <p:nvPicPr>
            <p:cNvPr id="42" name="Picture 41">
              <a:extLst>
                <a:ext uri="{FF2B5EF4-FFF2-40B4-BE49-F238E27FC236}">
                  <a16:creationId xmlns:a16="http://schemas.microsoft.com/office/drawing/2014/main" id="{CB11D238-C3FF-4230-8057-612ED748CD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57401" y="3955579"/>
              <a:ext cx="1929281" cy="1929281"/>
            </a:xfrm>
            <a:prstGeom prst="rect">
              <a:avLst/>
            </a:prstGeom>
          </p:spPr>
        </p:pic>
        <p:sp>
          <p:nvSpPr>
            <p:cNvPr id="43" name="TextBox 42">
              <a:extLst>
                <a:ext uri="{FF2B5EF4-FFF2-40B4-BE49-F238E27FC236}">
                  <a16:creationId xmlns:a16="http://schemas.microsoft.com/office/drawing/2014/main" id="{DAB2D2F4-8A51-40F0-B14B-BB314560CB16}"/>
                </a:ext>
              </a:extLst>
            </p:cNvPr>
            <p:cNvSpPr txBox="1"/>
            <p:nvPr/>
          </p:nvSpPr>
          <p:spPr>
            <a:xfrm>
              <a:off x="3385480" y="5840132"/>
              <a:ext cx="1473123" cy="481293"/>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AI MODEL</a:t>
              </a:r>
              <a:endParaRPr lang="en-US" sz="1400"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45" name="Group 44">
            <a:extLst>
              <a:ext uri="{FF2B5EF4-FFF2-40B4-BE49-F238E27FC236}">
                <a16:creationId xmlns:a16="http://schemas.microsoft.com/office/drawing/2014/main" id="{E83609E4-93F4-4C4D-8894-8F24FE5741FF}"/>
              </a:ext>
            </a:extLst>
          </p:cNvPr>
          <p:cNvGrpSpPr/>
          <p:nvPr/>
        </p:nvGrpSpPr>
        <p:grpSpPr>
          <a:xfrm>
            <a:off x="-2345268" y="2452546"/>
            <a:ext cx="1503726" cy="246901"/>
            <a:chOff x="3922792" y="2955186"/>
            <a:chExt cx="1503726" cy="246901"/>
          </a:xfrm>
        </p:grpSpPr>
        <p:cxnSp>
          <p:nvCxnSpPr>
            <p:cNvPr id="46" name="Straight Arrow Connector 45">
              <a:extLst>
                <a:ext uri="{FF2B5EF4-FFF2-40B4-BE49-F238E27FC236}">
                  <a16:creationId xmlns:a16="http://schemas.microsoft.com/office/drawing/2014/main" id="{D136574D-612B-4F76-8A30-7D6B615E2A82}"/>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Straight Arrow Connector 46">
              <a:extLst>
                <a:ext uri="{FF2B5EF4-FFF2-40B4-BE49-F238E27FC236}">
                  <a16:creationId xmlns:a16="http://schemas.microsoft.com/office/drawing/2014/main" id="{C9FE0E9B-F9D6-4C8C-A9EA-70BCB79269BA}"/>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48" name="Group 47">
            <a:extLst>
              <a:ext uri="{FF2B5EF4-FFF2-40B4-BE49-F238E27FC236}">
                <a16:creationId xmlns:a16="http://schemas.microsoft.com/office/drawing/2014/main" id="{C194EFD0-609D-4942-BA06-86AC23F3CEE3}"/>
              </a:ext>
            </a:extLst>
          </p:cNvPr>
          <p:cNvGrpSpPr/>
          <p:nvPr/>
        </p:nvGrpSpPr>
        <p:grpSpPr>
          <a:xfrm>
            <a:off x="12959411" y="2436282"/>
            <a:ext cx="1503726" cy="246901"/>
            <a:chOff x="3922792" y="2955186"/>
            <a:chExt cx="1503726" cy="246901"/>
          </a:xfrm>
        </p:grpSpPr>
        <p:cxnSp>
          <p:nvCxnSpPr>
            <p:cNvPr id="56" name="Straight Arrow Connector 55">
              <a:extLst>
                <a:ext uri="{FF2B5EF4-FFF2-40B4-BE49-F238E27FC236}">
                  <a16:creationId xmlns:a16="http://schemas.microsoft.com/office/drawing/2014/main" id="{98B5826F-DCE8-41C3-88D0-F002DAC03202}"/>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B0B77330-AC4C-40E3-93A5-A3A00A4C3C0E}"/>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8" name="Group 57">
            <a:extLst>
              <a:ext uri="{FF2B5EF4-FFF2-40B4-BE49-F238E27FC236}">
                <a16:creationId xmlns:a16="http://schemas.microsoft.com/office/drawing/2014/main" id="{AA5CA141-97FE-4C4E-91F0-C6C1668E9405}"/>
              </a:ext>
            </a:extLst>
          </p:cNvPr>
          <p:cNvGrpSpPr/>
          <p:nvPr/>
        </p:nvGrpSpPr>
        <p:grpSpPr>
          <a:xfrm rot="5400000">
            <a:off x="5383308" y="7581618"/>
            <a:ext cx="1326014" cy="217722"/>
            <a:chOff x="3922792" y="2955186"/>
            <a:chExt cx="1503726" cy="246901"/>
          </a:xfrm>
        </p:grpSpPr>
        <p:cxnSp>
          <p:nvCxnSpPr>
            <p:cNvPr id="59" name="Straight Arrow Connector 58">
              <a:extLst>
                <a:ext uri="{FF2B5EF4-FFF2-40B4-BE49-F238E27FC236}">
                  <a16:creationId xmlns:a16="http://schemas.microsoft.com/office/drawing/2014/main" id="{624F4B89-7597-433F-9A11-96B337239629}"/>
                </a:ext>
              </a:extLst>
            </p:cNvPr>
            <p:cNvCxnSpPr>
              <a:cxnSpLocks/>
            </p:cNvCxnSpPr>
            <p:nvPr/>
          </p:nvCxnSpPr>
          <p:spPr>
            <a:xfrm flipH="1" flipV="1">
              <a:off x="3922792" y="2955186"/>
              <a:ext cx="1503726" cy="4123"/>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0" name="Straight Arrow Connector 59">
              <a:extLst>
                <a:ext uri="{FF2B5EF4-FFF2-40B4-BE49-F238E27FC236}">
                  <a16:creationId xmlns:a16="http://schemas.microsoft.com/office/drawing/2014/main" id="{917D9BBA-3C34-441D-B4BE-776A591E2A2A}"/>
                </a:ext>
              </a:extLst>
            </p:cNvPr>
            <p:cNvCxnSpPr>
              <a:cxnSpLocks/>
            </p:cNvCxnSpPr>
            <p:nvPr/>
          </p:nvCxnSpPr>
          <p:spPr>
            <a:xfrm>
              <a:off x="3922792" y="3197911"/>
              <a:ext cx="1492143" cy="4176"/>
            </a:xfrm>
            <a:prstGeom prst="straightConnector1">
              <a:avLst/>
            </a:prstGeom>
            <a:ln w="381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68" name="TextBox 67">
            <a:extLst>
              <a:ext uri="{FF2B5EF4-FFF2-40B4-BE49-F238E27FC236}">
                <a16:creationId xmlns:a16="http://schemas.microsoft.com/office/drawing/2014/main" id="{089AD67D-C5E5-4E24-9CFB-B6CAFC835A91}"/>
              </a:ext>
            </a:extLst>
          </p:cNvPr>
          <p:cNvSpPr txBox="1"/>
          <p:nvPr/>
        </p:nvSpPr>
        <p:spPr>
          <a:xfrm>
            <a:off x="-3254123" y="3182479"/>
            <a:ext cx="575800" cy="400110"/>
          </a:xfrm>
          <a:prstGeom prst="rect">
            <a:avLst/>
          </a:prstGeom>
          <a:noFill/>
        </p:spPr>
        <p:txBody>
          <a:bodyPr wrap="none" rtlCol="0">
            <a:spAutoFit/>
          </a:bodyPr>
          <a:lstStyle/>
          <a:p>
            <a:r>
              <a:rPr lang="en-US" sz="2000" dirty="0">
                <a:latin typeface="ADLaM Display" panose="02010000000000000000" pitchFamily="2" charset="0"/>
                <a:ea typeface="ADLaM Display" panose="02010000000000000000" pitchFamily="2" charset="0"/>
                <a:cs typeface="ADLaM Display" panose="02010000000000000000" pitchFamily="2" charset="0"/>
              </a:rPr>
              <a:t>GUI</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30461002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738615" y="1365756"/>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5FB76572-0816-4233-9425-1689E71C1FED}"/>
              </a:ext>
            </a:extLst>
          </p:cNvPr>
          <p:cNvGrpSpPr/>
          <p:nvPr/>
        </p:nvGrpSpPr>
        <p:grpSpPr>
          <a:xfrm>
            <a:off x="13068610" y="521970"/>
            <a:ext cx="8209971" cy="5814060"/>
            <a:chOff x="3939850" y="768568"/>
            <a:chExt cx="7513535" cy="5320864"/>
          </a:xfrm>
        </p:grpSpPr>
        <p:sp>
          <p:nvSpPr>
            <p:cNvPr id="18" name="Rectangle 17">
              <a:extLst>
                <a:ext uri="{FF2B5EF4-FFF2-40B4-BE49-F238E27FC236}">
                  <a16:creationId xmlns:a16="http://schemas.microsoft.com/office/drawing/2014/main" id="{0B38806D-67E1-48DD-B277-3E8C445B83AC}"/>
                </a:ext>
              </a:extLst>
            </p:cNvPr>
            <p:cNvSpPr/>
            <p:nvPr/>
          </p:nvSpPr>
          <p:spPr>
            <a:xfrm>
              <a:off x="3939850" y="1280668"/>
              <a:ext cx="7513535" cy="480876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B1E403-331E-454A-905C-85F811B9715A}"/>
                </a:ext>
              </a:extLst>
            </p:cNvPr>
            <p:cNvSpPr/>
            <p:nvPr/>
          </p:nvSpPr>
          <p:spPr>
            <a:xfrm>
              <a:off x="3939850" y="768568"/>
              <a:ext cx="7513535" cy="512100"/>
            </a:xfrm>
            <a:prstGeom prst="rect">
              <a:avLst/>
            </a:prstGeom>
            <a:solidFill>
              <a:srgbClr val="46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F46451A-B97B-48E1-BA7A-9E2C0E0140F2}"/>
                </a:ext>
              </a:extLst>
            </p:cNvPr>
            <p:cNvSpPr/>
            <p:nvPr/>
          </p:nvSpPr>
          <p:spPr>
            <a:xfrm>
              <a:off x="4251733" y="865100"/>
              <a:ext cx="311883" cy="319036"/>
            </a:xfrm>
            <a:prstGeom prst="ellipse">
              <a:avLst/>
            </a:prstGeom>
            <a:solidFill>
              <a:srgbClr val="FF5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A28B036-75AD-4076-96F2-BFFE0DF64E07}"/>
                </a:ext>
              </a:extLst>
            </p:cNvPr>
            <p:cNvSpPr/>
            <p:nvPr/>
          </p:nvSpPr>
          <p:spPr>
            <a:xfrm>
              <a:off x="4712469" y="865100"/>
              <a:ext cx="311883" cy="319036"/>
            </a:xfrm>
            <a:prstGeom prst="ellipse">
              <a:avLst/>
            </a:prstGeom>
            <a:solidFill>
              <a:srgbClr val="E4C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AAE65D-448E-4737-98EF-586AFDECA634}"/>
                </a:ext>
              </a:extLst>
            </p:cNvPr>
            <p:cNvSpPr/>
            <p:nvPr/>
          </p:nvSpPr>
          <p:spPr>
            <a:xfrm>
              <a:off x="5173204" y="865100"/>
              <a:ext cx="311883" cy="319036"/>
            </a:xfrm>
            <a:prstGeom prst="ellipse">
              <a:avLst/>
            </a:prstGeom>
            <a:solidFill>
              <a:srgbClr val="57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34901F-0F52-4D62-91D6-CFA617807C3E}"/>
                </a:ext>
              </a:extLst>
            </p:cNvPr>
            <p:cNvPicPr>
              <a:picLocks noChangeAspect="1"/>
            </p:cNvPicPr>
            <p:nvPr/>
          </p:nvPicPr>
          <p:blipFill rotWithShape="1">
            <a:blip r:embed="rId3">
              <a:extLst>
                <a:ext uri="{28A0092B-C50C-407E-A947-70E740481C1C}">
                  <a14:useLocalDpi xmlns:a14="http://schemas.microsoft.com/office/drawing/2010/main" val="0"/>
                </a:ext>
              </a:extLst>
            </a:blip>
            <a:srcRect b="2007"/>
            <a:stretch/>
          </p:blipFill>
          <p:spPr>
            <a:xfrm>
              <a:off x="3939850" y="1280668"/>
              <a:ext cx="4808764" cy="4712232"/>
            </a:xfrm>
            <a:prstGeom prst="rect">
              <a:avLst/>
            </a:prstGeom>
          </p:spPr>
        </p:pic>
      </p:grpSp>
      <p:grpSp>
        <p:nvGrpSpPr>
          <p:cNvPr id="17" name="Group 16">
            <a:extLst>
              <a:ext uri="{FF2B5EF4-FFF2-40B4-BE49-F238E27FC236}">
                <a16:creationId xmlns:a16="http://schemas.microsoft.com/office/drawing/2014/main" id="{87D5ED80-A594-4E0C-833E-347D09E205B9}"/>
              </a:ext>
            </a:extLst>
          </p:cNvPr>
          <p:cNvGrpSpPr/>
          <p:nvPr/>
        </p:nvGrpSpPr>
        <p:grpSpPr>
          <a:xfrm>
            <a:off x="5426517" y="8823732"/>
            <a:ext cx="1338965" cy="1708297"/>
            <a:chOff x="6846873" y="3885429"/>
            <a:chExt cx="2204002" cy="2811942"/>
          </a:xfrm>
        </p:grpSpPr>
        <p:pic>
          <p:nvPicPr>
            <p:cNvPr id="23" name="Picture 22">
              <a:extLst>
                <a:ext uri="{FF2B5EF4-FFF2-40B4-BE49-F238E27FC236}">
                  <a16:creationId xmlns:a16="http://schemas.microsoft.com/office/drawing/2014/main" id="{23C66A59-F62E-4E8E-B29B-7A1649D92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24" name="TextBox 23">
              <a:extLst>
                <a:ext uri="{FF2B5EF4-FFF2-40B4-BE49-F238E27FC236}">
                  <a16:creationId xmlns:a16="http://schemas.microsoft.com/office/drawing/2014/main" id="{059716D6-9C7A-40BB-9514-1A30BFEBA029}"/>
                </a:ext>
              </a:extLst>
            </p:cNvPr>
            <p:cNvSpPr txBox="1"/>
            <p:nvPr/>
          </p:nvSpPr>
          <p:spPr>
            <a:xfrm>
              <a:off x="7054697" y="6089432"/>
              <a:ext cx="1788352" cy="607939"/>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BACKEND</a:t>
              </a:r>
            </a:p>
          </p:txBody>
        </p:sp>
      </p:grpSp>
      <p:pic>
        <p:nvPicPr>
          <p:cNvPr id="25" name="Picture 24">
            <a:extLst>
              <a:ext uri="{FF2B5EF4-FFF2-40B4-BE49-F238E27FC236}">
                <a16:creationId xmlns:a16="http://schemas.microsoft.com/office/drawing/2014/main" id="{BD6C6624-A37D-4368-8E73-09D2A02ADD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3179" y="7012954"/>
            <a:ext cx="3943350" cy="1971675"/>
          </a:xfrm>
          <a:prstGeom prst="rect">
            <a:avLst/>
          </a:prstGeom>
        </p:spPr>
      </p:pic>
      <p:pic>
        <p:nvPicPr>
          <p:cNvPr id="26" name="Picture 25">
            <a:extLst>
              <a:ext uri="{FF2B5EF4-FFF2-40B4-BE49-F238E27FC236}">
                <a16:creationId xmlns:a16="http://schemas.microsoft.com/office/drawing/2014/main" id="{A3E649F8-0B5A-452A-B88F-7DD05041BF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98" y="11091264"/>
            <a:ext cx="4495800" cy="2438400"/>
          </a:xfrm>
          <a:prstGeom prst="rect">
            <a:avLst/>
          </a:prstGeom>
        </p:spPr>
      </p:pic>
    </p:spTree>
    <p:extLst>
      <p:ext uri="{BB962C8B-B14F-4D97-AF65-F5344CB8AC3E}">
        <p14:creationId xmlns:p14="http://schemas.microsoft.com/office/powerpoint/2010/main" val="3705657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1D896CD-B462-4B12-9534-AF486FAD19C7}"/>
              </a:ext>
            </a:extLst>
          </p:cNvPr>
          <p:cNvGrpSpPr/>
          <p:nvPr/>
        </p:nvGrpSpPr>
        <p:grpSpPr>
          <a:xfrm>
            <a:off x="738615" y="1365756"/>
            <a:ext cx="1999432" cy="2455861"/>
            <a:chOff x="3157401" y="1429568"/>
            <a:chExt cx="1999432" cy="2455861"/>
          </a:xfrm>
        </p:grpSpPr>
        <p:pic>
          <p:nvPicPr>
            <p:cNvPr id="8" name="Picture 7">
              <a:extLst>
                <a:ext uri="{FF2B5EF4-FFF2-40B4-BE49-F238E27FC236}">
                  <a16:creationId xmlns:a16="http://schemas.microsoft.com/office/drawing/2014/main" id="{64E039B6-024C-4091-A0C7-DFBA234F1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9" name="TextBox 8">
              <a:extLst>
                <a:ext uri="{FF2B5EF4-FFF2-40B4-BE49-F238E27FC236}">
                  <a16:creationId xmlns:a16="http://schemas.microsoft.com/office/drawing/2014/main" id="{D068D5BD-DEB9-48BD-8C56-7E3A35E44FC6}"/>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10" name="Group 9">
            <a:extLst>
              <a:ext uri="{FF2B5EF4-FFF2-40B4-BE49-F238E27FC236}">
                <a16:creationId xmlns:a16="http://schemas.microsoft.com/office/drawing/2014/main" id="{5FB76572-0816-4233-9425-1689E71C1FED}"/>
              </a:ext>
            </a:extLst>
          </p:cNvPr>
          <p:cNvGrpSpPr/>
          <p:nvPr/>
        </p:nvGrpSpPr>
        <p:grpSpPr>
          <a:xfrm>
            <a:off x="3558850" y="521970"/>
            <a:ext cx="8209971" cy="5814060"/>
            <a:chOff x="3939850" y="768568"/>
            <a:chExt cx="7513535" cy="5320864"/>
          </a:xfrm>
        </p:grpSpPr>
        <p:sp>
          <p:nvSpPr>
            <p:cNvPr id="18" name="Rectangle 17">
              <a:extLst>
                <a:ext uri="{FF2B5EF4-FFF2-40B4-BE49-F238E27FC236}">
                  <a16:creationId xmlns:a16="http://schemas.microsoft.com/office/drawing/2014/main" id="{0B38806D-67E1-48DD-B277-3E8C445B83AC}"/>
                </a:ext>
              </a:extLst>
            </p:cNvPr>
            <p:cNvSpPr/>
            <p:nvPr/>
          </p:nvSpPr>
          <p:spPr>
            <a:xfrm>
              <a:off x="3939850" y="1280668"/>
              <a:ext cx="7513535" cy="480876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EB1E403-331E-454A-905C-85F811B9715A}"/>
                </a:ext>
              </a:extLst>
            </p:cNvPr>
            <p:cNvSpPr/>
            <p:nvPr/>
          </p:nvSpPr>
          <p:spPr>
            <a:xfrm>
              <a:off x="3939850" y="768568"/>
              <a:ext cx="7513535" cy="512100"/>
            </a:xfrm>
            <a:prstGeom prst="rect">
              <a:avLst/>
            </a:prstGeom>
            <a:solidFill>
              <a:srgbClr val="46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AF46451A-B97B-48E1-BA7A-9E2C0E0140F2}"/>
                </a:ext>
              </a:extLst>
            </p:cNvPr>
            <p:cNvSpPr/>
            <p:nvPr/>
          </p:nvSpPr>
          <p:spPr>
            <a:xfrm>
              <a:off x="4251733" y="865100"/>
              <a:ext cx="311883" cy="319036"/>
            </a:xfrm>
            <a:prstGeom prst="ellipse">
              <a:avLst/>
            </a:prstGeom>
            <a:solidFill>
              <a:srgbClr val="FF5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A28B036-75AD-4076-96F2-BFFE0DF64E07}"/>
                </a:ext>
              </a:extLst>
            </p:cNvPr>
            <p:cNvSpPr/>
            <p:nvPr/>
          </p:nvSpPr>
          <p:spPr>
            <a:xfrm>
              <a:off x="4712469" y="865100"/>
              <a:ext cx="311883" cy="319036"/>
            </a:xfrm>
            <a:prstGeom prst="ellipse">
              <a:avLst/>
            </a:prstGeom>
            <a:solidFill>
              <a:srgbClr val="E4C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FAAE65D-448E-4737-98EF-586AFDECA634}"/>
                </a:ext>
              </a:extLst>
            </p:cNvPr>
            <p:cNvSpPr/>
            <p:nvPr/>
          </p:nvSpPr>
          <p:spPr>
            <a:xfrm>
              <a:off x="5173204" y="865100"/>
              <a:ext cx="311883" cy="319036"/>
            </a:xfrm>
            <a:prstGeom prst="ellipse">
              <a:avLst/>
            </a:prstGeom>
            <a:solidFill>
              <a:srgbClr val="57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434901F-0F52-4D62-91D6-CFA617807C3E}"/>
                </a:ext>
              </a:extLst>
            </p:cNvPr>
            <p:cNvPicPr>
              <a:picLocks noChangeAspect="1"/>
            </p:cNvPicPr>
            <p:nvPr/>
          </p:nvPicPr>
          <p:blipFill rotWithShape="1">
            <a:blip r:embed="rId4">
              <a:extLst>
                <a:ext uri="{28A0092B-C50C-407E-A947-70E740481C1C}">
                  <a14:useLocalDpi xmlns:a14="http://schemas.microsoft.com/office/drawing/2010/main" val="0"/>
                </a:ext>
              </a:extLst>
            </a:blip>
            <a:srcRect b="2007"/>
            <a:stretch/>
          </p:blipFill>
          <p:spPr>
            <a:xfrm>
              <a:off x="3939850" y="1280668"/>
              <a:ext cx="4808764" cy="4712232"/>
            </a:xfrm>
            <a:prstGeom prst="rect">
              <a:avLst/>
            </a:prstGeom>
          </p:spPr>
        </p:pic>
      </p:grpSp>
      <p:grpSp>
        <p:nvGrpSpPr>
          <p:cNvPr id="17" name="Group 16">
            <a:extLst>
              <a:ext uri="{FF2B5EF4-FFF2-40B4-BE49-F238E27FC236}">
                <a16:creationId xmlns:a16="http://schemas.microsoft.com/office/drawing/2014/main" id="{87D5ED80-A594-4E0C-833E-347D09E205B9}"/>
              </a:ext>
            </a:extLst>
          </p:cNvPr>
          <p:cNvGrpSpPr/>
          <p:nvPr/>
        </p:nvGrpSpPr>
        <p:grpSpPr>
          <a:xfrm>
            <a:off x="5426517" y="8823732"/>
            <a:ext cx="1338965" cy="1708297"/>
            <a:chOff x="6846873" y="3885429"/>
            <a:chExt cx="2204002" cy="2811942"/>
          </a:xfrm>
        </p:grpSpPr>
        <p:pic>
          <p:nvPicPr>
            <p:cNvPr id="23" name="Picture 22">
              <a:extLst>
                <a:ext uri="{FF2B5EF4-FFF2-40B4-BE49-F238E27FC236}">
                  <a16:creationId xmlns:a16="http://schemas.microsoft.com/office/drawing/2014/main" id="{23C66A59-F62E-4E8E-B29B-7A1649D92B0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6873" y="3885429"/>
              <a:ext cx="2204002" cy="2204002"/>
            </a:xfrm>
            <a:prstGeom prst="rect">
              <a:avLst/>
            </a:prstGeom>
          </p:spPr>
        </p:pic>
        <p:sp>
          <p:nvSpPr>
            <p:cNvPr id="24" name="TextBox 23">
              <a:extLst>
                <a:ext uri="{FF2B5EF4-FFF2-40B4-BE49-F238E27FC236}">
                  <a16:creationId xmlns:a16="http://schemas.microsoft.com/office/drawing/2014/main" id="{059716D6-9C7A-40BB-9514-1A30BFEBA029}"/>
                </a:ext>
              </a:extLst>
            </p:cNvPr>
            <p:cNvSpPr txBox="1"/>
            <p:nvPr/>
          </p:nvSpPr>
          <p:spPr>
            <a:xfrm>
              <a:off x="7054697" y="6089432"/>
              <a:ext cx="1788352" cy="607939"/>
            </a:xfrm>
            <a:prstGeom prst="rect">
              <a:avLst/>
            </a:prstGeom>
            <a:noFill/>
          </p:spPr>
          <p:txBody>
            <a:bodyPr wrap="none" rtlCol="0">
              <a:spAutoFit/>
            </a:bodyPr>
            <a:lstStyle/>
            <a:p>
              <a:r>
                <a:rPr lang="en-US" dirty="0">
                  <a:latin typeface="ADLaM Display" panose="02010000000000000000" pitchFamily="2" charset="0"/>
                  <a:ea typeface="ADLaM Display" panose="02010000000000000000" pitchFamily="2" charset="0"/>
                  <a:cs typeface="ADLaM Display" panose="02010000000000000000" pitchFamily="2" charset="0"/>
                </a:rPr>
                <a:t>BACKEND</a:t>
              </a:r>
            </a:p>
          </p:txBody>
        </p:sp>
      </p:grpSp>
      <p:pic>
        <p:nvPicPr>
          <p:cNvPr id="25" name="Picture 24">
            <a:extLst>
              <a:ext uri="{FF2B5EF4-FFF2-40B4-BE49-F238E27FC236}">
                <a16:creationId xmlns:a16="http://schemas.microsoft.com/office/drawing/2014/main" id="{BD6C6624-A37D-4368-8E73-09D2A02ADD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3179" y="7012954"/>
            <a:ext cx="3943350" cy="1971675"/>
          </a:xfrm>
          <a:prstGeom prst="rect">
            <a:avLst/>
          </a:prstGeom>
        </p:spPr>
      </p:pic>
      <p:pic>
        <p:nvPicPr>
          <p:cNvPr id="26" name="Picture 25">
            <a:extLst>
              <a:ext uri="{FF2B5EF4-FFF2-40B4-BE49-F238E27FC236}">
                <a16:creationId xmlns:a16="http://schemas.microsoft.com/office/drawing/2014/main" id="{A3E649F8-0B5A-452A-B88F-7DD05041BF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8098" y="11091264"/>
            <a:ext cx="4495800" cy="2438400"/>
          </a:xfrm>
          <a:prstGeom prst="rect">
            <a:avLst/>
          </a:prstGeom>
        </p:spPr>
      </p:pic>
    </p:spTree>
    <p:extLst>
      <p:ext uri="{BB962C8B-B14F-4D97-AF65-F5344CB8AC3E}">
        <p14:creationId xmlns:p14="http://schemas.microsoft.com/office/powerpoint/2010/main" val="27124175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D49FD1-8E3C-42D9-80A8-2367F658124B}"/>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grpSp>
        <p:nvGrpSpPr>
          <p:cNvPr id="5" name="Group 4">
            <a:extLst>
              <a:ext uri="{FF2B5EF4-FFF2-40B4-BE49-F238E27FC236}">
                <a16:creationId xmlns:a16="http://schemas.microsoft.com/office/drawing/2014/main" id="{FDB4B18E-0DAA-43E7-B146-38EC1568A79D}"/>
              </a:ext>
            </a:extLst>
          </p:cNvPr>
          <p:cNvGrpSpPr/>
          <p:nvPr/>
        </p:nvGrpSpPr>
        <p:grpSpPr>
          <a:xfrm>
            <a:off x="-4168665" y="1365756"/>
            <a:ext cx="1999432" cy="2455861"/>
            <a:chOff x="3157401" y="1429568"/>
            <a:chExt cx="1999432" cy="2455861"/>
          </a:xfrm>
        </p:grpSpPr>
        <p:pic>
          <p:nvPicPr>
            <p:cNvPr id="6" name="Picture 5">
              <a:extLst>
                <a:ext uri="{FF2B5EF4-FFF2-40B4-BE49-F238E27FC236}">
                  <a16:creationId xmlns:a16="http://schemas.microsoft.com/office/drawing/2014/main" id="{37F9648B-8B34-4373-8538-E513086F7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7401" y="1429568"/>
              <a:ext cx="1999432" cy="1999432"/>
            </a:xfrm>
            <a:prstGeom prst="rect">
              <a:avLst/>
            </a:prstGeom>
          </p:spPr>
        </p:pic>
        <p:sp>
          <p:nvSpPr>
            <p:cNvPr id="7" name="TextBox 6">
              <a:extLst>
                <a:ext uri="{FF2B5EF4-FFF2-40B4-BE49-F238E27FC236}">
                  <a16:creationId xmlns:a16="http://schemas.microsoft.com/office/drawing/2014/main" id="{89C821FC-C2DE-499C-AFB6-4586F22E5F18}"/>
                </a:ext>
              </a:extLst>
            </p:cNvPr>
            <p:cNvSpPr txBox="1"/>
            <p:nvPr/>
          </p:nvSpPr>
          <p:spPr>
            <a:xfrm>
              <a:off x="3271234" y="3423764"/>
              <a:ext cx="1786066" cy="461665"/>
            </a:xfrm>
            <a:prstGeom prst="rect">
              <a:avLst/>
            </a:prstGeom>
            <a:noFill/>
          </p:spPr>
          <p:txBody>
            <a:bodyPr wrap="none" rtlCol="0">
              <a:spAutoFit/>
            </a:bodyPr>
            <a:lstStyle/>
            <a:p>
              <a:pPr algn="l" rtl="0"/>
              <a:r>
                <a:rPr lang="en-US" sz="2400" dirty="0">
                  <a:latin typeface="ADLaM Display" panose="02010000000000000000" pitchFamily="2" charset="0"/>
                  <a:ea typeface="ADLaM Display" panose="02010000000000000000" pitchFamily="2" charset="0"/>
                  <a:cs typeface="ADLaM Display" panose="02010000000000000000" pitchFamily="2" charset="0"/>
                </a:rPr>
                <a:t>DATABASE</a:t>
              </a:r>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grpSp>
        <p:nvGrpSpPr>
          <p:cNvPr id="8" name="Group 7">
            <a:extLst>
              <a:ext uri="{FF2B5EF4-FFF2-40B4-BE49-F238E27FC236}">
                <a16:creationId xmlns:a16="http://schemas.microsoft.com/office/drawing/2014/main" id="{AB9A7B5B-F765-481E-820F-212E3931A2E5}"/>
              </a:ext>
            </a:extLst>
          </p:cNvPr>
          <p:cNvGrpSpPr/>
          <p:nvPr/>
        </p:nvGrpSpPr>
        <p:grpSpPr>
          <a:xfrm>
            <a:off x="12885730" y="521970"/>
            <a:ext cx="8209971" cy="5814060"/>
            <a:chOff x="3939850" y="768568"/>
            <a:chExt cx="7513535" cy="5320864"/>
          </a:xfrm>
        </p:grpSpPr>
        <p:sp>
          <p:nvSpPr>
            <p:cNvPr id="9" name="Rectangle 8">
              <a:extLst>
                <a:ext uri="{FF2B5EF4-FFF2-40B4-BE49-F238E27FC236}">
                  <a16:creationId xmlns:a16="http://schemas.microsoft.com/office/drawing/2014/main" id="{21AAC96D-A934-41C8-A6A4-EB2F89E54BC6}"/>
                </a:ext>
              </a:extLst>
            </p:cNvPr>
            <p:cNvSpPr/>
            <p:nvPr/>
          </p:nvSpPr>
          <p:spPr>
            <a:xfrm>
              <a:off x="3939850" y="1280668"/>
              <a:ext cx="7513535" cy="4808764"/>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E1E91AD-D68A-428F-AA92-FEFB08B603A9}"/>
                </a:ext>
              </a:extLst>
            </p:cNvPr>
            <p:cNvSpPr/>
            <p:nvPr/>
          </p:nvSpPr>
          <p:spPr>
            <a:xfrm>
              <a:off x="3939850" y="768568"/>
              <a:ext cx="7513535" cy="512100"/>
            </a:xfrm>
            <a:prstGeom prst="rect">
              <a:avLst/>
            </a:prstGeom>
            <a:solidFill>
              <a:srgbClr val="4644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30F33ADE-2366-4CA2-9BC4-E64E2D38ACA9}"/>
                </a:ext>
              </a:extLst>
            </p:cNvPr>
            <p:cNvSpPr/>
            <p:nvPr/>
          </p:nvSpPr>
          <p:spPr>
            <a:xfrm>
              <a:off x="4251733" y="865100"/>
              <a:ext cx="311883" cy="319036"/>
            </a:xfrm>
            <a:prstGeom prst="ellipse">
              <a:avLst/>
            </a:prstGeom>
            <a:solidFill>
              <a:srgbClr val="FF56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EED828C-678A-4D2B-B89B-4AC17F16F868}"/>
                </a:ext>
              </a:extLst>
            </p:cNvPr>
            <p:cNvSpPr/>
            <p:nvPr/>
          </p:nvSpPr>
          <p:spPr>
            <a:xfrm>
              <a:off x="4712469" y="865100"/>
              <a:ext cx="311883" cy="319036"/>
            </a:xfrm>
            <a:prstGeom prst="ellipse">
              <a:avLst/>
            </a:prstGeom>
            <a:solidFill>
              <a:srgbClr val="E4C1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DA9512B-ACEB-417E-A2F4-F07A327D3547}"/>
                </a:ext>
              </a:extLst>
            </p:cNvPr>
            <p:cNvSpPr/>
            <p:nvPr/>
          </p:nvSpPr>
          <p:spPr>
            <a:xfrm>
              <a:off x="5173204" y="865100"/>
              <a:ext cx="311883" cy="319036"/>
            </a:xfrm>
            <a:prstGeom prst="ellipse">
              <a:avLst/>
            </a:prstGeom>
            <a:solidFill>
              <a:srgbClr val="57BF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D5428E6-DD84-403D-951C-475758E58B98}"/>
                </a:ext>
              </a:extLst>
            </p:cNvPr>
            <p:cNvPicPr>
              <a:picLocks noChangeAspect="1"/>
            </p:cNvPicPr>
            <p:nvPr/>
          </p:nvPicPr>
          <p:blipFill rotWithShape="1">
            <a:blip r:embed="rId3">
              <a:extLst>
                <a:ext uri="{28A0092B-C50C-407E-A947-70E740481C1C}">
                  <a14:useLocalDpi xmlns:a14="http://schemas.microsoft.com/office/drawing/2010/main" val="0"/>
                </a:ext>
              </a:extLst>
            </a:blip>
            <a:srcRect b="2007"/>
            <a:stretch/>
          </p:blipFill>
          <p:spPr>
            <a:xfrm>
              <a:off x="3939850" y="1280668"/>
              <a:ext cx="4808764" cy="4712232"/>
            </a:xfrm>
            <a:prstGeom prst="rect">
              <a:avLst/>
            </a:prstGeom>
          </p:spPr>
        </p:pic>
      </p:grpSp>
      <p:pic>
        <p:nvPicPr>
          <p:cNvPr id="16" name="Picture 15">
            <a:extLst>
              <a:ext uri="{FF2B5EF4-FFF2-40B4-BE49-F238E27FC236}">
                <a16:creationId xmlns:a16="http://schemas.microsoft.com/office/drawing/2014/main" id="{95C5B2AE-894E-4A72-A069-AFBA79946DC6}"/>
              </a:ext>
            </a:extLst>
          </p:cNvPr>
          <p:cNvPicPr>
            <a:picLocks noChangeAspect="1"/>
          </p:cNvPicPr>
          <p:nvPr/>
        </p:nvPicPr>
        <p:blipFill>
          <a:blip r:embed="rId4">
            <a:extLst>
              <a:ext uri="{28A0092B-C50C-407E-A947-70E740481C1C}">
                <a14:useLocalDpi xmlns:a14="http://schemas.microsoft.com/office/drawing/2010/main" val="0"/>
              </a:ext>
            </a:extLst>
          </a:blip>
          <a:srcRect t="1974"/>
          <a:stretch/>
        </p:blipFill>
        <p:spPr>
          <a:xfrm>
            <a:off x="-4894037" y="2028916"/>
            <a:ext cx="4388473" cy="3929923"/>
          </a:xfrm>
          <a:prstGeom prst="rect">
            <a:avLst/>
          </a:prstGeom>
        </p:spPr>
      </p:pic>
    </p:spTree>
    <p:extLst>
      <p:ext uri="{BB962C8B-B14F-4D97-AF65-F5344CB8AC3E}">
        <p14:creationId xmlns:p14="http://schemas.microsoft.com/office/powerpoint/2010/main" val="2078299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1594B-C16E-486B-BE09-0FAC801D7F0E}"/>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pic>
        <p:nvPicPr>
          <p:cNvPr id="3" name="Picture 2">
            <a:extLst>
              <a:ext uri="{FF2B5EF4-FFF2-40B4-BE49-F238E27FC236}">
                <a16:creationId xmlns:a16="http://schemas.microsoft.com/office/drawing/2014/main" id="{EFBF7B04-6136-454F-BFCF-71EFB1F9E2F9}"/>
              </a:ext>
            </a:extLst>
          </p:cNvPr>
          <p:cNvPicPr>
            <a:picLocks noChangeAspect="1"/>
          </p:cNvPicPr>
          <p:nvPr/>
        </p:nvPicPr>
        <p:blipFill>
          <a:blip r:embed="rId2">
            <a:extLst>
              <a:ext uri="{28A0092B-C50C-407E-A947-70E740481C1C}">
                <a14:useLocalDpi xmlns:a14="http://schemas.microsoft.com/office/drawing/2010/main" val="0"/>
              </a:ext>
            </a:extLst>
          </a:blip>
          <a:srcRect t="1974"/>
          <a:stretch/>
        </p:blipFill>
        <p:spPr>
          <a:xfrm>
            <a:off x="379003" y="2028916"/>
            <a:ext cx="4388473" cy="3929923"/>
          </a:xfrm>
          <a:prstGeom prst="rect">
            <a:avLst/>
          </a:prstGeom>
        </p:spPr>
      </p:pic>
      <p:pic>
        <p:nvPicPr>
          <p:cNvPr id="5" name="Picture 4">
            <a:extLst>
              <a:ext uri="{FF2B5EF4-FFF2-40B4-BE49-F238E27FC236}">
                <a16:creationId xmlns:a16="http://schemas.microsoft.com/office/drawing/2014/main" id="{8E06F297-8E56-4568-BBCC-F6F0EFAFA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035" y="1503343"/>
            <a:ext cx="4988555" cy="4375055"/>
          </a:xfrm>
          <a:prstGeom prst="rect">
            <a:avLst/>
          </a:prstGeom>
        </p:spPr>
      </p:pic>
      <p:pic>
        <p:nvPicPr>
          <p:cNvPr id="17" name="Picture 16">
            <a:extLst>
              <a:ext uri="{FF2B5EF4-FFF2-40B4-BE49-F238E27FC236}">
                <a16:creationId xmlns:a16="http://schemas.microsoft.com/office/drawing/2014/main" id="{3A2C46BD-ADCF-44BB-BCCC-1E2ADEC51E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23439" y="2028916"/>
            <a:ext cx="6245957" cy="3929923"/>
          </a:xfrm>
          <a:prstGeom prst="rect">
            <a:avLst/>
          </a:prstGeom>
        </p:spPr>
      </p:pic>
    </p:spTree>
    <p:extLst>
      <p:ext uri="{BB962C8B-B14F-4D97-AF65-F5344CB8AC3E}">
        <p14:creationId xmlns:p14="http://schemas.microsoft.com/office/powerpoint/2010/main" val="3667430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1594B-C16E-486B-BE09-0FAC801D7F0E}"/>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pic>
        <p:nvPicPr>
          <p:cNvPr id="3" name="Picture 2">
            <a:extLst>
              <a:ext uri="{FF2B5EF4-FFF2-40B4-BE49-F238E27FC236}">
                <a16:creationId xmlns:a16="http://schemas.microsoft.com/office/drawing/2014/main" id="{EFBF7B04-6136-454F-BFCF-71EFB1F9E2F9}"/>
              </a:ext>
            </a:extLst>
          </p:cNvPr>
          <p:cNvPicPr>
            <a:picLocks noChangeAspect="1"/>
          </p:cNvPicPr>
          <p:nvPr/>
        </p:nvPicPr>
        <p:blipFill>
          <a:blip r:embed="rId2">
            <a:extLst>
              <a:ext uri="{28A0092B-C50C-407E-A947-70E740481C1C}">
                <a14:useLocalDpi xmlns:a14="http://schemas.microsoft.com/office/drawing/2010/main" val="0"/>
              </a:ext>
            </a:extLst>
          </a:blip>
          <a:srcRect t="1974"/>
          <a:stretch/>
        </p:blipFill>
        <p:spPr>
          <a:xfrm>
            <a:off x="379003" y="2028916"/>
            <a:ext cx="4388473" cy="3929923"/>
          </a:xfrm>
          <a:prstGeom prst="rect">
            <a:avLst/>
          </a:prstGeom>
        </p:spPr>
      </p:pic>
      <p:pic>
        <p:nvPicPr>
          <p:cNvPr id="4" name="Picture 3">
            <a:extLst>
              <a:ext uri="{FF2B5EF4-FFF2-40B4-BE49-F238E27FC236}">
                <a16:creationId xmlns:a16="http://schemas.microsoft.com/office/drawing/2014/main" id="{D2B46950-971B-431C-B6B5-8C67223D4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959" y="2028916"/>
            <a:ext cx="6245957" cy="3929923"/>
          </a:xfrm>
          <a:prstGeom prst="rect">
            <a:avLst/>
          </a:prstGeom>
        </p:spPr>
      </p:pic>
      <p:pic>
        <p:nvPicPr>
          <p:cNvPr id="5" name="Picture 4">
            <a:extLst>
              <a:ext uri="{FF2B5EF4-FFF2-40B4-BE49-F238E27FC236}">
                <a16:creationId xmlns:a16="http://schemas.microsoft.com/office/drawing/2014/main" id="{8E06F297-8E56-4568-BBCC-F6F0EFAFA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035" y="1503343"/>
            <a:ext cx="4988555" cy="4375055"/>
          </a:xfrm>
          <a:prstGeom prst="rect">
            <a:avLst/>
          </a:prstGeom>
        </p:spPr>
      </p:pic>
    </p:spTree>
    <p:extLst>
      <p:ext uri="{BB962C8B-B14F-4D97-AF65-F5344CB8AC3E}">
        <p14:creationId xmlns:p14="http://schemas.microsoft.com/office/powerpoint/2010/main" val="24196273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1594B-C16E-486B-BE09-0FAC801D7F0E}"/>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pic>
        <p:nvPicPr>
          <p:cNvPr id="5" name="Picture 4">
            <a:extLst>
              <a:ext uri="{FF2B5EF4-FFF2-40B4-BE49-F238E27FC236}">
                <a16:creationId xmlns:a16="http://schemas.microsoft.com/office/drawing/2014/main" id="{3E45915B-30F3-45FB-9171-7531F93DC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1" y="1503343"/>
            <a:ext cx="4988555" cy="4375055"/>
          </a:xfrm>
          <a:prstGeom prst="rect">
            <a:avLst/>
          </a:prstGeom>
        </p:spPr>
      </p:pic>
      <p:pic>
        <p:nvPicPr>
          <p:cNvPr id="6" name="Picture 5">
            <a:extLst>
              <a:ext uri="{FF2B5EF4-FFF2-40B4-BE49-F238E27FC236}">
                <a16:creationId xmlns:a16="http://schemas.microsoft.com/office/drawing/2014/main" id="{D0353AA4-D35B-4DF9-9536-75B275DD1667}"/>
              </a:ext>
            </a:extLst>
          </p:cNvPr>
          <p:cNvPicPr>
            <a:picLocks noChangeAspect="1"/>
          </p:cNvPicPr>
          <p:nvPr/>
        </p:nvPicPr>
        <p:blipFill>
          <a:blip r:embed="rId3">
            <a:extLst>
              <a:ext uri="{28A0092B-C50C-407E-A947-70E740481C1C}">
                <a14:useLocalDpi xmlns:a14="http://schemas.microsoft.com/office/drawing/2010/main" val="0"/>
              </a:ext>
            </a:extLst>
          </a:blip>
          <a:srcRect t="1974"/>
          <a:stretch/>
        </p:blipFill>
        <p:spPr>
          <a:xfrm>
            <a:off x="379003" y="12224476"/>
            <a:ext cx="4388473" cy="3929923"/>
          </a:xfrm>
          <a:prstGeom prst="rect">
            <a:avLst/>
          </a:prstGeom>
        </p:spPr>
      </p:pic>
      <p:pic>
        <p:nvPicPr>
          <p:cNvPr id="7" name="Picture 6">
            <a:extLst>
              <a:ext uri="{FF2B5EF4-FFF2-40B4-BE49-F238E27FC236}">
                <a16:creationId xmlns:a16="http://schemas.microsoft.com/office/drawing/2014/main" id="{0BF9A4F3-9C3C-4F20-84DF-DEDE1E967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959" y="12224476"/>
            <a:ext cx="6245957" cy="3929923"/>
          </a:xfrm>
          <a:prstGeom prst="rect">
            <a:avLst/>
          </a:prstGeom>
        </p:spPr>
      </p:pic>
      <p:sp>
        <p:nvSpPr>
          <p:cNvPr id="4" name="TextBox 3">
            <a:extLst>
              <a:ext uri="{FF2B5EF4-FFF2-40B4-BE49-F238E27FC236}">
                <a16:creationId xmlns:a16="http://schemas.microsoft.com/office/drawing/2014/main" id="{91731BE2-6577-412F-A40A-EBA0224D5069}"/>
              </a:ext>
            </a:extLst>
          </p:cNvPr>
          <p:cNvSpPr txBox="1"/>
          <p:nvPr/>
        </p:nvSpPr>
        <p:spPr>
          <a:xfrm>
            <a:off x="13374012" y="1994250"/>
            <a:ext cx="3532661" cy="1107996"/>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History </a:t>
            </a:r>
          </a:p>
        </p:txBody>
      </p:sp>
      <p:sp>
        <p:nvSpPr>
          <p:cNvPr id="8" name="TextBox 7">
            <a:extLst>
              <a:ext uri="{FF2B5EF4-FFF2-40B4-BE49-F238E27FC236}">
                <a16:creationId xmlns:a16="http://schemas.microsoft.com/office/drawing/2014/main" id="{DC32AE83-41BC-E0E8-7B1E-44B73B87F55A}"/>
              </a:ext>
            </a:extLst>
          </p:cNvPr>
          <p:cNvSpPr txBox="1"/>
          <p:nvPr/>
        </p:nvSpPr>
        <p:spPr>
          <a:xfrm>
            <a:off x="13374012" y="3754740"/>
            <a:ext cx="3532661" cy="2123658"/>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Account  </a:t>
            </a:r>
          </a:p>
        </p:txBody>
      </p:sp>
    </p:spTree>
    <p:extLst>
      <p:ext uri="{BB962C8B-B14F-4D97-AF65-F5344CB8AC3E}">
        <p14:creationId xmlns:p14="http://schemas.microsoft.com/office/powerpoint/2010/main" val="4184443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F0915-BF75-8154-7E8F-105E652D5BDD}"/>
            </a:ext>
          </a:extLst>
        </p:cNvPr>
        <p:cNvGrpSpPr/>
        <p:nvPr/>
      </p:nvGrpSpPr>
      <p:grpSpPr>
        <a:xfrm>
          <a:off x="0" y="0"/>
          <a:ext cx="0" cy="0"/>
          <a:chOff x="0" y="0"/>
          <a:chExt cx="0" cy="0"/>
        </a:xfrm>
      </p:grpSpPr>
      <p:graphicFrame>
        <p:nvGraphicFramePr>
          <p:cNvPr id="152" name="Table 151">
            <a:extLst>
              <a:ext uri="{FF2B5EF4-FFF2-40B4-BE49-F238E27FC236}">
                <a16:creationId xmlns:a16="http://schemas.microsoft.com/office/drawing/2014/main" id="{3E448AF8-E793-12A0-1183-611C92E7261F}"/>
              </a:ext>
            </a:extLst>
          </p:cNvPr>
          <p:cNvGraphicFramePr>
            <a:graphicFrameLocks noGrp="1"/>
          </p:cNvGraphicFramePr>
          <p:nvPr/>
        </p:nvGraphicFramePr>
        <p:xfrm>
          <a:off x="224445" y="728845"/>
          <a:ext cx="4670265" cy="5892570"/>
        </p:xfrm>
        <a:graphic>
          <a:graphicData uri="http://schemas.openxmlformats.org/drawingml/2006/table">
            <a:tbl>
              <a:tblPr firstRow="1" bandRow="1">
                <a:tableStyleId>{5C22544A-7EE6-4342-B048-85BDC9FD1C3A}</a:tableStyleId>
              </a:tblPr>
              <a:tblGrid>
                <a:gridCol w="502970">
                  <a:extLst>
                    <a:ext uri="{9D8B030D-6E8A-4147-A177-3AD203B41FA5}">
                      <a16:colId xmlns:a16="http://schemas.microsoft.com/office/drawing/2014/main" val="2510728270"/>
                    </a:ext>
                  </a:extLst>
                </a:gridCol>
                <a:gridCol w="2562975">
                  <a:extLst>
                    <a:ext uri="{9D8B030D-6E8A-4147-A177-3AD203B41FA5}">
                      <a16:colId xmlns:a16="http://schemas.microsoft.com/office/drawing/2014/main" val="997438087"/>
                    </a:ext>
                  </a:extLst>
                </a:gridCol>
                <a:gridCol w="945244">
                  <a:extLst>
                    <a:ext uri="{9D8B030D-6E8A-4147-A177-3AD203B41FA5}">
                      <a16:colId xmlns:a16="http://schemas.microsoft.com/office/drawing/2014/main" val="2035612257"/>
                    </a:ext>
                  </a:extLst>
                </a:gridCol>
                <a:gridCol w="659076">
                  <a:extLst>
                    <a:ext uri="{9D8B030D-6E8A-4147-A177-3AD203B41FA5}">
                      <a16:colId xmlns:a16="http://schemas.microsoft.com/office/drawing/2014/main" val="4099310536"/>
                    </a:ext>
                  </a:extLst>
                </a:gridCol>
              </a:tblGrid>
              <a:tr h="579441">
                <a:tc>
                  <a:txBody>
                    <a:bodyPr/>
                    <a:lstStyle/>
                    <a:p>
                      <a:pPr algn="ctr"/>
                      <a:r>
                        <a:rPr lang="en-US" sz="1600" dirty="0"/>
                        <a:t>ACT</a:t>
                      </a:r>
                    </a:p>
                  </a:txBody>
                  <a:tcPr marL="82777" marR="82777" marT="41388" marB="41388"/>
                </a:tc>
                <a:tc>
                  <a:txBody>
                    <a:bodyPr/>
                    <a:lstStyle/>
                    <a:p>
                      <a:pPr algn="ctr"/>
                      <a:r>
                        <a:rPr lang="en-US" sz="1600" dirty="0"/>
                        <a:t>Description</a:t>
                      </a:r>
                    </a:p>
                  </a:txBody>
                  <a:tcPr marL="82777" marR="82777" marT="41388" marB="41388"/>
                </a:tc>
                <a:tc>
                  <a:txBody>
                    <a:bodyPr/>
                    <a:lstStyle/>
                    <a:p>
                      <a:pPr algn="ctr"/>
                      <a:r>
                        <a:rPr lang="en-US" sz="1600" dirty="0"/>
                        <a:t>Dep.</a:t>
                      </a:r>
                    </a:p>
                  </a:txBody>
                  <a:tcPr marL="82777" marR="82777" marT="41388" marB="41388"/>
                </a:tc>
                <a:tc>
                  <a:txBody>
                    <a:bodyPr/>
                    <a:lstStyle/>
                    <a:p>
                      <a:pPr algn="ctr"/>
                      <a:r>
                        <a:rPr lang="en-US" sz="1600" dirty="0"/>
                        <a:t>Time</a:t>
                      </a:r>
                    </a:p>
                  </a:txBody>
                  <a:tcPr marL="82777" marR="82777" marT="41388" marB="41388"/>
                </a:tc>
                <a:extLst>
                  <a:ext uri="{0D108BD9-81ED-4DB2-BD59-A6C34878D82A}">
                    <a16:rowId xmlns:a16="http://schemas.microsoft.com/office/drawing/2014/main" val="1665527822"/>
                  </a:ext>
                </a:extLst>
              </a:tr>
              <a:tr h="579441">
                <a:tc>
                  <a:txBody>
                    <a:bodyPr/>
                    <a:lstStyle/>
                    <a:p>
                      <a:pPr algn="ctr"/>
                      <a:r>
                        <a:rPr lang="en-US" sz="1600" dirty="0"/>
                        <a:t>A</a:t>
                      </a:r>
                    </a:p>
                  </a:txBody>
                  <a:tcPr marL="82777" marR="82777" marT="41388" marB="41388"/>
                </a:tc>
                <a:tc>
                  <a:txBody>
                    <a:bodyPr/>
                    <a:lstStyle/>
                    <a:p>
                      <a:pPr algn="ctr"/>
                      <a:r>
                        <a:rPr lang="en-US" sz="1600" dirty="0"/>
                        <a:t>Choose &amp; download model</a:t>
                      </a:r>
                    </a:p>
                  </a:txBody>
                  <a:tcPr marL="82777" marR="82777" marT="41388" marB="41388"/>
                </a:tc>
                <a:tc>
                  <a:txBody>
                    <a:bodyPr/>
                    <a:lstStyle/>
                    <a:p>
                      <a:pPr algn="ctr"/>
                      <a:r>
                        <a:rPr lang="en-US" sz="1600" dirty="0"/>
                        <a:t>-</a:t>
                      </a:r>
                    </a:p>
                  </a:txBody>
                  <a:tcPr marL="82777" marR="82777" marT="41388" marB="41388"/>
                </a:tc>
                <a:tc>
                  <a:txBody>
                    <a:bodyPr/>
                    <a:lstStyle/>
                    <a:p>
                      <a:pPr algn="ctr"/>
                      <a:r>
                        <a:rPr lang="en-US" sz="1600" dirty="0"/>
                        <a:t>1h</a:t>
                      </a:r>
                    </a:p>
                  </a:txBody>
                  <a:tcPr marL="82777" marR="82777" marT="41388" marB="41388"/>
                </a:tc>
                <a:extLst>
                  <a:ext uri="{0D108BD9-81ED-4DB2-BD59-A6C34878D82A}">
                    <a16:rowId xmlns:a16="http://schemas.microsoft.com/office/drawing/2014/main" val="2987093137"/>
                  </a:ext>
                </a:extLst>
              </a:tr>
              <a:tr h="461583">
                <a:tc>
                  <a:txBody>
                    <a:bodyPr/>
                    <a:lstStyle/>
                    <a:p>
                      <a:pPr algn="ctr"/>
                      <a:r>
                        <a:rPr lang="en-US" sz="1600" dirty="0"/>
                        <a:t>B</a:t>
                      </a:r>
                    </a:p>
                  </a:txBody>
                  <a:tcPr marL="82777" marR="82777" marT="41388" marB="41388"/>
                </a:tc>
                <a:tc>
                  <a:txBody>
                    <a:bodyPr/>
                    <a:lstStyle/>
                    <a:p>
                      <a:pPr algn="ctr"/>
                      <a:r>
                        <a:rPr lang="en-US" sz="1600" dirty="0"/>
                        <a:t>simple frontend</a:t>
                      </a:r>
                    </a:p>
                  </a:txBody>
                  <a:tcPr marL="82777" marR="82777" marT="41388" marB="41388"/>
                </a:tc>
                <a:tc>
                  <a:txBody>
                    <a:bodyPr/>
                    <a:lstStyle/>
                    <a:p>
                      <a:pPr algn="ctr"/>
                      <a:r>
                        <a:rPr lang="en-US" sz="1600" dirty="0"/>
                        <a:t>A</a:t>
                      </a:r>
                    </a:p>
                  </a:txBody>
                  <a:tcPr marL="82777" marR="82777" marT="41388" marB="41388"/>
                </a:tc>
                <a:tc>
                  <a:txBody>
                    <a:bodyPr/>
                    <a:lstStyle/>
                    <a:p>
                      <a:pPr algn="ctr"/>
                      <a:r>
                        <a:rPr lang="en-US" sz="1600" dirty="0"/>
                        <a:t>2h</a:t>
                      </a:r>
                    </a:p>
                  </a:txBody>
                  <a:tcPr marL="82777" marR="82777" marT="41388" marB="41388"/>
                </a:tc>
                <a:extLst>
                  <a:ext uri="{0D108BD9-81ED-4DB2-BD59-A6C34878D82A}">
                    <a16:rowId xmlns:a16="http://schemas.microsoft.com/office/drawing/2014/main" val="2096804240"/>
                  </a:ext>
                </a:extLst>
              </a:tr>
              <a:tr h="461583">
                <a:tc>
                  <a:txBody>
                    <a:bodyPr/>
                    <a:lstStyle/>
                    <a:p>
                      <a:pPr algn="ctr"/>
                      <a:r>
                        <a:rPr lang="en-US" sz="1600" dirty="0"/>
                        <a:t>C</a:t>
                      </a:r>
                    </a:p>
                  </a:txBody>
                  <a:tcPr marL="82777" marR="82777" marT="41388" marB="41388"/>
                </a:tc>
                <a:tc>
                  <a:txBody>
                    <a:bodyPr/>
                    <a:lstStyle/>
                    <a:p>
                      <a:pPr algn="ctr"/>
                      <a:r>
                        <a:rPr lang="en-US" sz="1600" dirty="0"/>
                        <a:t>connect backend</a:t>
                      </a:r>
                    </a:p>
                  </a:txBody>
                  <a:tcPr marL="82777" marR="82777" marT="41388" marB="41388"/>
                </a:tc>
                <a:tc>
                  <a:txBody>
                    <a:bodyPr/>
                    <a:lstStyle/>
                    <a:p>
                      <a:pPr algn="ctr"/>
                      <a:r>
                        <a:rPr lang="en-US" sz="1600" dirty="0"/>
                        <a:t>B</a:t>
                      </a:r>
                    </a:p>
                  </a:txBody>
                  <a:tcPr marL="82777" marR="82777" marT="41388" marB="41388"/>
                </a:tc>
                <a:tc>
                  <a:txBody>
                    <a:bodyPr/>
                    <a:lstStyle/>
                    <a:p>
                      <a:pPr algn="ctr"/>
                      <a:r>
                        <a:rPr lang="en-US" sz="1600" dirty="0"/>
                        <a:t>3h</a:t>
                      </a:r>
                    </a:p>
                  </a:txBody>
                  <a:tcPr marL="82777" marR="82777" marT="41388" marB="41388"/>
                </a:tc>
                <a:extLst>
                  <a:ext uri="{0D108BD9-81ED-4DB2-BD59-A6C34878D82A}">
                    <a16:rowId xmlns:a16="http://schemas.microsoft.com/office/drawing/2014/main" val="4196841984"/>
                  </a:ext>
                </a:extLst>
              </a:tr>
              <a:tr h="461583">
                <a:tc>
                  <a:txBody>
                    <a:bodyPr/>
                    <a:lstStyle/>
                    <a:p>
                      <a:pPr algn="ctr"/>
                      <a:r>
                        <a:rPr lang="en-US" sz="1600" dirty="0"/>
                        <a:t>D</a:t>
                      </a:r>
                    </a:p>
                  </a:txBody>
                  <a:tcPr marL="82777" marR="82777" marT="41388" marB="41388"/>
                </a:tc>
                <a:tc>
                  <a:txBody>
                    <a:bodyPr/>
                    <a:lstStyle/>
                    <a:p>
                      <a:pPr algn="ctr"/>
                      <a:r>
                        <a:rPr lang="en-US" sz="1600" dirty="0"/>
                        <a:t>try get response(fix error)</a:t>
                      </a:r>
                    </a:p>
                  </a:txBody>
                  <a:tcPr marL="82777" marR="82777" marT="41388" marB="41388"/>
                </a:tc>
                <a:tc>
                  <a:txBody>
                    <a:bodyPr/>
                    <a:lstStyle/>
                    <a:p>
                      <a:pPr algn="ctr"/>
                      <a:r>
                        <a:rPr lang="en-US" sz="1600" dirty="0"/>
                        <a:t>C</a:t>
                      </a:r>
                    </a:p>
                  </a:txBody>
                  <a:tcPr marL="82777" marR="82777" marT="41388" marB="41388"/>
                </a:tc>
                <a:tc>
                  <a:txBody>
                    <a:bodyPr/>
                    <a:lstStyle/>
                    <a:p>
                      <a:pPr algn="ctr"/>
                      <a:r>
                        <a:rPr lang="en-US" sz="1600" dirty="0"/>
                        <a:t>2h</a:t>
                      </a:r>
                    </a:p>
                  </a:txBody>
                  <a:tcPr marL="82777" marR="82777" marT="41388" marB="41388"/>
                </a:tc>
                <a:extLst>
                  <a:ext uri="{0D108BD9-81ED-4DB2-BD59-A6C34878D82A}">
                    <a16:rowId xmlns:a16="http://schemas.microsoft.com/office/drawing/2014/main" val="1766841573"/>
                  </a:ext>
                </a:extLst>
              </a:tr>
              <a:tr h="461583">
                <a:tc>
                  <a:txBody>
                    <a:bodyPr/>
                    <a:lstStyle/>
                    <a:p>
                      <a:pPr algn="ctr"/>
                      <a:r>
                        <a:rPr lang="en-US" sz="1600" dirty="0"/>
                        <a:t>E</a:t>
                      </a:r>
                    </a:p>
                  </a:txBody>
                  <a:tcPr marL="82777" marR="82777" marT="41388" marB="41388"/>
                </a:tc>
                <a:tc>
                  <a:txBody>
                    <a:bodyPr/>
                    <a:lstStyle/>
                    <a:p>
                      <a:pPr algn="ctr"/>
                      <a:r>
                        <a:rPr lang="en-US" sz="1600" dirty="0"/>
                        <a:t>improve GUI </a:t>
                      </a:r>
                    </a:p>
                  </a:txBody>
                  <a:tcPr marL="82777" marR="82777" marT="41388" marB="41388"/>
                </a:tc>
                <a:tc>
                  <a:txBody>
                    <a:bodyPr/>
                    <a:lstStyle/>
                    <a:p>
                      <a:pPr algn="ctr"/>
                      <a:r>
                        <a:rPr lang="en-US" sz="1600" dirty="0"/>
                        <a:t>D</a:t>
                      </a:r>
                    </a:p>
                  </a:txBody>
                  <a:tcPr marL="82777" marR="82777" marT="41388" marB="41388"/>
                </a:tc>
                <a:tc>
                  <a:txBody>
                    <a:bodyPr/>
                    <a:lstStyle/>
                    <a:p>
                      <a:pPr algn="ctr"/>
                      <a:r>
                        <a:rPr lang="en-US" sz="1600" dirty="0"/>
                        <a:t>3h</a:t>
                      </a:r>
                    </a:p>
                  </a:txBody>
                  <a:tcPr marL="82777" marR="82777" marT="41388" marB="41388"/>
                </a:tc>
                <a:extLst>
                  <a:ext uri="{0D108BD9-81ED-4DB2-BD59-A6C34878D82A}">
                    <a16:rowId xmlns:a16="http://schemas.microsoft.com/office/drawing/2014/main" val="622097808"/>
                  </a:ext>
                </a:extLst>
              </a:tr>
              <a:tr h="461583">
                <a:tc>
                  <a:txBody>
                    <a:bodyPr/>
                    <a:lstStyle/>
                    <a:p>
                      <a:pPr algn="ctr"/>
                      <a:r>
                        <a:rPr lang="en-US" sz="1600" dirty="0"/>
                        <a:t>F</a:t>
                      </a:r>
                    </a:p>
                  </a:txBody>
                  <a:tcPr marL="82777" marR="82777" marT="41388" marB="41388"/>
                </a:tc>
                <a:tc>
                  <a:txBody>
                    <a:bodyPr/>
                    <a:lstStyle/>
                    <a:p>
                      <a:pPr algn="ctr"/>
                      <a:r>
                        <a:rPr lang="en-US" sz="1600" i="0" kern="1200" dirty="0">
                          <a:solidFill>
                            <a:schemeClr val="dk1"/>
                          </a:solidFill>
                          <a:effectLst/>
                          <a:latin typeface="+mn-lt"/>
                          <a:ea typeface="+mn-ea"/>
                          <a:cs typeface="+mn-cs"/>
                        </a:rPr>
                        <a:t>improve data collection</a:t>
                      </a:r>
                      <a:endParaRPr lang="en-US" sz="1600" dirty="0"/>
                    </a:p>
                  </a:txBody>
                  <a:tcPr marL="82777" marR="82777" marT="41388" marB="41388"/>
                </a:tc>
                <a:tc>
                  <a:txBody>
                    <a:bodyPr/>
                    <a:lstStyle/>
                    <a:p>
                      <a:pPr algn="ctr"/>
                      <a:r>
                        <a:rPr lang="en-US" sz="1600" dirty="0"/>
                        <a:t>E</a:t>
                      </a:r>
                    </a:p>
                  </a:txBody>
                  <a:tcPr marL="82777" marR="82777" marT="41388" marB="41388"/>
                </a:tc>
                <a:tc>
                  <a:txBody>
                    <a:bodyPr/>
                    <a:lstStyle/>
                    <a:p>
                      <a:pPr algn="ctr"/>
                      <a:r>
                        <a:rPr lang="en-US" sz="1600" dirty="0"/>
                        <a:t>2h</a:t>
                      </a:r>
                    </a:p>
                  </a:txBody>
                  <a:tcPr marL="82777" marR="82777" marT="41388" marB="41388"/>
                </a:tc>
                <a:extLst>
                  <a:ext uri="{0D108BD9-81ED-4DB2-BD59-A6C34878D82A}">
                    <a16:rowId xmlns:a16="http://schemas.microsoft.com/office/drawing/2014/main" val="2984426159"/>
                  </a:ext>
                </a:extLst>
              </a:tr>
              <a:tr h="461583">
                <a:tc>
                  <a:txBody>
                    <a:bodyPr/>
                    <a:lstStyle/>
                    <a:p>
                      <a:pPr algn="ctr"/>
                      <a:r>
                        <a:rPr lang="en-US" sz="1600" dirty="0"/>
                        <a:t>G</a:t>
                      </a:r>
                    </a:p>
                  </a:txBody>
                  <a:tcPr marL="82777" marR="82777" marT="41388" marB="41388"/>
                </a:tc>
                <a:tc>
                  <a:txBody>
                    <a:bodyPr/>
                    <a:lstStyle/>
                    <a:p>
                      <a:pPr algn="ctr"/>
                      <a:r>
                        <a:rPr lang="en-US" sz="1600" i="0" kern="1200" dirty="0">
                          <a:solidFill>
                            <a:schemeClr val="dk1"/>
                          </a:solidFill>
                          <a:effectLst/>
                          <a:latin typeface="+mn-lt"/>
                          <a:ea typeface="+mn-ea"/>
                          <a:cs typeface="+mn-cs"/>
                        </a:rPr>
                        <a:t>improve backend</a:t>
                      </a:r>
                      <a:endParaRPr lang="en-US" sz="1600" dirty="0"/>
                    </a:p>
                  </a:txBody>
                  <a:tcPr marL="82777" marR="82777" marT="41388" marB="41388"/>
                </a:tc>
                <a:tc>
                  <a:txBody>
                    <a:bodyPr/>
                    <a:lstStyle/>
                    <a:p>
                      <a:pPr algn="ctr"/>
                      <a:r>
                        <a:rPr lang="en-US" sz="1600" dirty="0"/>
                        <a:t>F</a:t>
                      </a:r>
                    </a:p>
                  </a:txBody>
                  <a:tcPr marL="82777" marR="82777" marT="41388" marB="41388"/>
                </a:tc>
                <a:tc>
                  <a:txBody>
                    <a:bodyPr/>
                    <a:lstStyle/>
                    <a:p>
                      <a:pPr algn="ctr"/>
                      <a:r>
                        <a:rPr lang="en-US" sz="1600" dirty="0"/>
                        <a:t>4h</a:t>
                      </a:r>
                    </a:p>
                  </a:txBody>
                  <a:tcPr marL="82777" marR="82777" marT="41388" marB="41388"/>
                </a:tc>
                <a:extLst>
                  <a:ext uri="{0D108BD9-81ED-4DB2-BD59-A6C34878D82A}">
                    <a16:rowId xmlns:a16="http://schemas.microsoft.com/office/drawing/2014/main" val="452548427"/>
                  </a:ext>
                </a:extLst>
              </a:tr>
              <a:tr h="461583">
                <a:tc>
                  <a:txBody>
                    <a:bodyPr/>
                    <a:lstStyle/>
                    <a:p>
                      <a:pPr algn="ctr"/>
                      <a:r>
                        <a:rPr lang="en-US" sz="1600" dirty="0"/>
                        <a:t>H1</a:t>
                      </a:r>
                    </a:p>
                  </a:txBody>
                  <a:tcPr marL="82777" marR="82777" marT="41388" marB="41388"/>
                </a:tc>
                <a:tc>
                  <a:txBody>
                    <a:bodyPr/>
                    <a:lstStyle/>
                    <a:p>
                      <a:pPr algn="ctr"/>
                      <a:r>
                        <a:rPr lang="en-US" sz="1600" dirty="0"/>
                        <a:t>GUI  ppt</a:t>
                      </a:r>
                    </a:p>
                  </a:txBody>
                  <a:tcPr marL="82777" marR="82777" marT="41388" marB="41388"/>
                </a:tc>
                <a:tc>
                  <a:txBody>
                    <a:bodyPr/>
                    <a:lstStyle/>
                    <a:p>
                      <a:pPr algn="ctr"/>
                      <a:r>
                        <a:rPr lang="en-US" sz="1600" dirty="0"/>
                        <a:t>E</a:t>
                      </a:r>
                    </a:p>
                  </a:txBody>
                  <a:tcPr marL="82777" marR="82777" marT="41388" marB="41388"/>
                </a:tc>
                <a:tc>
                  <a:txBody>
                    <a:bodyPr/>
                    <a:lstStyle/>
                    <a:p>
                      <a:pPr algn="ctr"/>
                      <a:r>
                        <a:rPr lang="en-US" sz="1600" dirty="0"/>
                        <a:t>1.5h</a:t>
                      </a:r>
                    </a:p>
                  </a:txBody>
                  <a:tcPr marL="82777" marR="82777" marT="41388" marB="41388"/>
                </a:tc>
                <a:extLst>
                  <a:ext uri="{0D108BD9-81ED-4DB2-BD59-A6C34878D82A}">
                    <a16:rowId xmlns:a16="http://schemas.microsoft.com/office/drawing/2014/main" val="870683834"/>
                  </a:ext>
                </a:extLst>
              </a:tr>
              <a:tr h="461583">
                <a:tc>
                  <a:txBody>
                    <a:bodyPr/>
                    <a:lstStyle/>
                    <a:p>
                      <a:pPr algn="ctr"/>
                      <a:r>
                        <a:rPr lang="en-US" sz="1600" dirty="0"/>
                        <a:t>H2</a:t>
                      </a:r>
                    </a:p>
                  </a:txBody>
                  <a:tcPr marL="82777" marR="82777" marT="41388" marB="41388"/>
                </a:tc>
                <a:tc>
                  <a:txBody>
                    <a:bodyPr/>
                    <a:lstStyle/>
                    <a:p>
                      <a:pPr algn="ctr"/>
                      <a:r>
                        <a:rPr lang="en-US" sz="1600" i="0" kern="1200" dirty="0">
                          <a:solidFill>
                            <a:schemeClr val="dk1"/>
                          </a:solidFill>
                          <a:effectLst/>
                          <a:latin typeface="+mn-lt"/>
                          <a:ea typeface="+mn-ea"/>
                          <a:cs typeface="+mn-cs"/>
                        </a:rPr>
                        <a:t>data collection ppt</a:t>
                      </a:r>
                      <a:endParaRPr lang="en-US" sz="1600" dirty="0"/>
                    </a:p>
                  </a:txBody>
                  <a:tcPr marL="82777" marR="82777" marT="41388" marB="41388"/>
                </a:tc>
                <a:tc>
                  <a:txBody>
                    <a:bodyPr/>
                    <a:lstStyle/>
                    <a:p>
                      <a:pPr algn="ctr"/>
                      <a:r>
                        <a:rPr lang="en-US" sz="1600" dirty="0"/>
                        <a:t>F</a:t>
                      </a:r>
                    </a:p>
                  </a:txBody>
                  <a:tcPr marL="82777" marR="82777" marT="41388" marB="41388"/>
                </a:tc>
                <a:tc>
                  <a:txBody>
                    <a:bodyPr/>
                    <a:lstStyle/>
                    <a:p>
                      <a:pPr algn="ctr"/>
                      <a:r>
                        <a:rPr lang="en-US" sz="1600" dirty="0"/>
                        <a:t>1.5h</a:t>
                      </a:r>
                    </a:p>
                  </a:txBody>
                  <a:tcPr marL="82777" marR="82777" marT="41388" marB="41388"/>
                </a:tc>
                <a:extLst>
                  <a:ext uri="{0D108BD9-81ED-4DB2-BD59-A6C34878D82A}">
                    <a16:rowId xmlns:a16="http://schemas.microsoft.com/office/drawing/2014/main" val="2718787"/>
                  </a:ext>
                </a:extLst>
              </a:tr>
              <a:tr h="461583">
                <a:tc>
                  <a:txBody>
                    <a:bodyPr/>
                    <a:lstStyle/>
                    <a:p>
                      <a:pPr algn="ctr"/>
                      <a:r>
                        <a:rPr lang="en-US" sz="1600" dirty="0"/>
                        <a:t>H3</a:t>
                      </a:r>
                    </a:p>
                  </a:txBody>
                  <a:tcPr marL="82777" marR="82777" marT="41388" marB="41388"/>
                </a:tc>
                <a:tc>
                  <a:txBody>
                    <a:bodyPr/>
                    <a:lstStyle/>
                    <a:p>
                      <a:pPr algn="ctr"/>
                      <a:r>
                        <a:rPr lang="en-US" sz="1600" i="0" kern="1200" dirty="0">
                          <a:solidFill>
                            <a:schemeClr val="dk1"/>
                          </a:solidFill>
                          <a:effectLst/>
                          <a:latin typeface="+mn-lt"/>
                          <a:ea typeface="+mn-ea"/>
                          <a:cs typeface="+mn-cs"/>
                        </a:rPr>
                        <a:t>Backend ppt</a:t>
                      </a:r>
                      <a:endParaRPr lang="en-US" sz="1600" dirty="0"/>
                    </a:p>
                  </a:txBody>
                  <a:tcPr marL="82777" marR="82777" marT="41388" marB="41388"/>
                </a:tc>
                <a:tc>
                  <a:txBody>
                    <a:bodyPr/>
                    <a:lstStyle/>
                    <a:p>
                      <a:pPr algn="ctr"/>
                      <a:r>
                        <a:rPr lang="en-US" sz="1600" dirty="0"/>
                        <a:t>G</a:t>
                      </a:r>
                    </a:p>
                  </a:txBody>
                  <a:tcPr marL="82777" marR="82777" marT="41388" marB="41388"/>
                </a:tc>
                <a:tc>
                  <a:txBody>
                    <a:bodyPr/>
                    <a:lstStyle/>
                    <a:p>
                      <a:pPr algn="ctr"/>
                      <a:r>
                        <a:rPr lang="en-US" sz="1600" dirty="0"/>
                        <a:t>2h</a:t>
                      </a:r>
                    </a:p>
                  </a:txBody>
                  <a:tcPr marL="82777" marR="82777" marT="41388" marB="41388"/>
                </a:tc>
                <a:extLst>
                  <a:ext uri="{0D108BD9-81ED-4DB2-BD59-A6C34878D82A}">
                    <a16:rowId xmlns:a16="http://schemas.microsoft.com/office/drawing/2014/main" val="852666435"/>
                  </a:ext>
                </a:extLst>
              </a:tr>
              <a:tr h="579441">
                <a:tc>
                  <a:txBody>
                    <a:bodyPr/>
                    <a:lstStyle/>
                    <a:p>
                      <a:pPr algn="ctr"/>
                      <a:r>
                        <a:rPr lang="en-US" sz="1600" dirty="0"/>
                        <a:t>H4</a:t>
                      </a:r>
                    </a:p>
                  </a:txBody>
                  <a:tcPr marL="82777" marR="82777" marT="41388" marB="41388"/>
                </a:tc>
                <a:tc>
                  <a:txBody>
                    <a:bodyPr/>
                    <a:lstStyle/>
                    <a:p>
                      <a:pPr algn="ctr"/>
                      <a:r>
                        <a:rPr lang="en-US" sz="1600" dirty="0"/>
                        <a:t>Entire ppt</a:t>
                      </a:r>
                    </a:p>
                  </a:txBody>
                  <a:tcPr marL="82777" marR="82777" marT="41388" marB="41388"/>
                </a:tc>
                <a:tc>
                  <a:txBody>
                    <a:bodyPr/>
                    <a:lstStyle/>
                    <a:p>
                      <a:pPr algn="ctr"/>
                      <a:r>
                        <a:rPr lang="en-US" sz="1600" dirty="0"/>
                        <a:t>G,H1,H2,H2,H3</a:t>
                      </a:r>
                    </a:p>
                  </a:txBody>
                  <a:tcPr marL="82777" marR="82777" marT="41388" marB="41388"/>
                </a:tc>
                <a:tc>
                  <a:txBody>
                    <a:bodyPr/>
                    <a:lstStyle/>
                    <a:p>
                      <a:pPr algn="ctr"/>
                      <a:r>
                        <a:rPr lang="en-US" sz="1600" dirty="0"/>
                        <a:t>4h</a:t>
                      </a:r>
                    </a:p>
                  </a:txBody>
                  <a:tcPr marL="82777" marR="82777" marT="41388" marB="41388"/>
                </a:tc>
                <a:extLst>
                  <a:ext uri="{0D108BD9-81ED-4DB2-BD59-A6C34878D82A}">
                    <a16:rowId xmlns:a16="http://schemas.microsoft.com/office/drawing/2014/main" val="1524917341"/>
                  </a:ext>
                </a:extLst>
              </a:tr>
            </a:tbl>
          </a:graphicData>
        </a:graphic>
      </p:graphicFrame>
      <p:sp>
        <p:nvSpPr>
          <p:cNvPr id="6" name="TextBox 5">
            <a:extLst>
              <a:ext uri="{FF2B5EF4-FFF2-40B4-BE49-F238E27FC236}">
                <a16:creationId xmlns:a16="http://schemas.microsoft.com/office/drawing/2014/main" id="{B71D46EE-8780-B8F4-2F5E-E9273968C4E6}"/>
              </a:ext>
            </a:extLst>
          </p:cNvPr>
          <p:cNvSpPr txBox="1"/>
          <p:nvPr/>
        </p:nvSpPr>
        <p:spPr>
          <a:xfrm>
            <a:off x="3188656" y="-4254"/>
            <a:ext cx="5877198" cy="461665"/>
          </a:xfrm>
          <a:prstGeom prst="rect">
            <a:avLst/>
          </a:prstGeom>
          <a:noFill/>
        </p:spPr>
        <p:txBody>
          <a:bodyPr wrap="square">
            <a:spAutoFit/>
          </a:bodyPr>
          <a:lstStyle/>
          <a:p>
            <a:r>
              <a:rPr lang="en-US" sz="2400" b="1" dirty="0"/>
              <a:t>■ AON (Activity-On-Node) network </a:t>
            </a:r>
          </a:p>
        </p:txBody>
      </p:sp>
      <p:sp>
        <p:nvSpPr>
          <p:cNvPr id="2" name="Flowchart: Connector 1">
            <a:extLst>
              <a:ext uri="{FF2B5EF4-FFF2-40B4-BE49-F238E27FC236}">
                <a16:creationId xmlns:a16="http://schemas.microsoft.com/office/drawing/2014/main" id="{30E70AC1-67D9-05CB-6140-6F062025B9CD}"/>
              </a:ext>
            </a:extLst>
          </p:cNvPr>
          <p:cNvSpPr/>
          <p:nvPr/>
        </p:nvSpPr>
        <p:spPr>
          <a:xfrm>
            <a:off x="6847133" y="45741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lowchart: Connector 4">
            <a:extLst>
              <a:ext uri="{FF2B5EF4-FFF2-40B4-BE49-F238E27FC236}">
                <a16:creationId xmlns:a16="http://schemas.microsoft.com/office/drawing/2014/main" id="{42AFD1CE-4D67-A3F2-B85C-F969DA1CCFFA}"/>
              </a:ext>
            </a:extLst>
          </p:cNvPr>
          <p:cNvSpPr/>
          <p:nvPr/>
        </p:nvSpPr>
        <p:spPr>
          <a:xfrm>
            <a:off x="6847133" y="119534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Flowchart: Connector 6">
            <a:extLst>
              <a:ext uri="{FF2B5EF4-FFF2-40B4-BE49-F238E27FC236}">
                <a16:creationId xmlns:a16="http://schemas.microsoft.com/office/drawing/2014/main" id="{C4BD4676-0BAD-11E3-B197-9012B02568D5}"/>
              </a:ext>
            </a:extLst>
          </p:cNvPr>
          <p:cNvSpPr/>
          <p:nvPr/>
        </p:nvSpPr>
        <p:spPr>
          <a:xfrm>
            <a:off x="6847133" y="193328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Flowchart: Connector 7">
            <a:extLst>
              <a:ext uri="{FF2B5EF4-FFF2-40B4-BE49-F238E27FC236}">
                <a16:creationId xmlns:a16="http://schemas.microsoft.com/office/drawing/2014/main" id="{228E10F0-E670-224F-7C25-D2353E5F1FFF}"/>
              </a:ext>
            </a:extLst>
          </p:cNvPr>
          <p:cNvSpPr/>
          <p:nvPr/>
        </p:nvSpPr>
        <p:spPr>
          <a:xfrm>
            <a:off x="6847133" y="2671222"/>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Flowchart: Connector 15">
            <a:extLst>
              <a:ext uri="{FF2B5EF4-FFF2-40B4-BE49-F238E27FC236}">
                <a16:creationId xmlns:a16="http://schemas.microsoft.com/office/drawing/2014/main" id="{ABE8FAC2-8B61-27BB-A071-71E8548443F1}"/>
              </a:ext>
            </a:extLst>
          </p:cNvPr>
          <p:cNvSpPr/>
          <p:nvPr/>
        </p:nvSpPr>
        <p:spPr>
          <a:xfrm>
            <a:off x="6847133" y="340915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9" name="Flowchart: Connector 18">
            <a:extLst>
              <a:ext uri="{FF2B5EF4-FFF2-40B4-BE49-F238E27FC236}">
                <a16:creationId xmlns:a16="http://schemas.microsoft.com/office/drawing/2014/main" id="{30758E7D-A46A-6A55-FD22-D6D7AD166161}"/>
              </a:ext>
            </a:extLst>
          </p:cNvPr>
          <p:cNvSpPr/>
          <p:nvPr/>
        </p:nvSpPr>
        <p:spPr>
          <a:xfrm>
            <a:off x="6847133" y="414709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 name="Flowchart: Connector 19">
            <a:extLst>
              <a:ext uri="{FF2B5EF4-FFF2-40B4-BE49-F238E27FC236}">
                <a16:creationId xmlns:a16="http://schemas.microsoft.com/office/drawing/2014/main" id="{F888795F-3C7B-6C14-7659-787031A5EDD7}"/>
              </a:ext>
            </a:extLst>
          </p:cNvPr>
          <p:cNvSpPr/>
          <p:nvPr/>
        </p:nvSpPr>
        <p:spPr>
          <a:xfrm>
            <a:off x="6847133" y="48850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 name="Flowchart: Connector 21">
            <a:extLst>
              <a:ext uri="{FF2B5EF4-FFF2-40B4-BE49-F238E27FC236}">
                <a16:creationId xmlns:a16="http://schemas.microsoft.com/office/drawing/2014/main" id="{6123296F-4252-BAE4-87D2-1A59C845635E}"/>
              </a:ext>
            </a:extLst>
          </p:cNvPr>
          <p:cNvSpPr/>
          <p:nvPr/>
        </p:nvSpPr>
        <p:spPr>
          <a:xfrm>
            <a:off x="6847133" y="562297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4" name="Flowchart: Connector 23">
            <a:extLst>
              <a:ext uri="{FF2B5EF4-FFF2-40B4-BE49-F238E27FC236}">
                <a16:creationId xmlns:a16="http://schemas.microsoft.com/office/drawing/2014/main" id="{6FD1A7B5-E6DB-F2A1-6F0C-05F8DE361B50}"/>
              </a:ext>
            </a:extLst>
          </p:cNvPr>
          <p:cNvSpPr/>
          <p:nvPr/>
        </p:nvSpPr>
        <p:spPr>
          <a:xfrm>
            <a:off x="7857785" y="340915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6" name="Flowchart: Connector 25">
            <a:extLst>
              <a:ext uri="{FF2B5EF4-FFF2-40B4-BE49-F238E27FC236}">
                <a16:creationId xmlns:a16="http://schemas.microsoft.com/office/drawing/2014/main" id="{4A84A72B-2388-D1D2-1A8B-C774C9E09D48}"/>
              </a:ext>
            </a:extLst>
          </p:cNvPr>
          <p:cNvSpPr/>
          <p:nvPr/>
        </p:nvSpPr>
        <p:spPr>
          <a:xfrm>
            <a:off x="5828554" y="414709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7" name="Flowchart: Connector 26">
            <a:extLst>
              <a:ext uri="{FF2B5EF4-FFF2-40B4-BE49-F238E27FC236}">
                <a16:creationId xmlns:a16="http://schemas.microsoft.com/office/drawing/2014/main" id="{98C1B0C5-DAA9-5765-470B-630F6AA4F23B}"/>
              </a:ext>
            </a:extLst>
          </p:cNvPr>
          <p:cNvSpPr/>
          <p:nvPr/>
        </p:nvSpPr>
        <p:spPr>
          <a:xfrm>
            <a:off x="7857785" y="48850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9" name="Straight Arrow Connector 28">
            <a:extLst>
              <a:ext uri="{FF2B5EF4-FFF2-40B4-BE49-F238E27FC236}">
                <a16:creationId xmlns:a16="http://schemas.microsoft.com/office/drawing/2014/main" id="{B376A0D9-4D32-E1F7-CD17-7B578DED62FE}"/>
              </a:ext>
            </a:extLst>
          </p:cNvPr>
          <p:cNvCxnSpPr>
            <a:cxnSpLocks/>
            <a:stCxn id="2" idx="4"/>
            <a:endCxn id="5" idx="0"/>
          </p:cNvCxnSpPr>
          <p:nvPr/>
        </p:nvCxnSpPr>
        <p:spPr>
          <a:xfrm>
            <a:off x="7145834" y="1018545"/>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E739DBC2-7948-B555-AF0D-F3A2205C16CA}"/>
              </a:ext>
            </a:extLst>
          </p:cNvPr>
          <p:cNvCxnSpPr>
            <a:cxnSpLocks/>
          </p:cNvCxnSpPr>
          <p:nvPr/>
        </p:nvCxnSpPr>
        <p:spPr>
          <a:xfrm>
            <a:off x="7145834" y="175614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A199E2FE-E827-0F56-D270-404C5705EE28}"/>
              </a:ext>
            </a:extLst>
          </p:cNvPr>
          <p:cNvCxnSpPr>
            <a:cxnSpLocks/>
          </p:cNvCxnSpPr>
          <p:nvPr/>
        </p:nvCxnSpPr>
        <p:spPr>
          <a:xfrm>
            <a:off x="7145834" y="249441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C5445BE-252E-4256-C8C5-533770262DC5}"/>
              </a:ext>
            </a:extLst>
          </p:cNvPr>
          <p:cNvCxnSpPr>
            <a:cxnSpLocks/>
          </p:cNvCxnSpPr>
          <p:nvPr/>
        </p:nvCxnSpPr>
        <p:spPr>
          <a:xfrm>
            <a:off x="7145834" y="3232356"/>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D5947A98-E261-5AB7-D86F-FFCB717F127C}"/>
              </a:ext>
            </a:extLst>
          </p:cNvPr>
          <p:cNvCxnSpPr>
            <a:cxnSpLocks/>
          </p:cNvCxnSpPr>
          <p:nvPr/>
        </p:nvCxnSpPr>
        <p:spPr>
          <a:xfrm>
            <a:off x="7145834" y="3970293"/>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2266174D-036F-0AFC-2E28-20EEDD238EF0}"/>
              </a:ext>
            </a:extLst>
          </p:cNvPr>
          <p:cNvCxnSpPr>
            <a:cxnSpLocks/>
          </p:cNvCxnSpPr>
          <p:nvPr/>
        </p:nvCxnSpPr>
        <p:spPr>
          <a:xfrm>
            <a:off x="7144910" y="4708230"/>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6F92E209-BD30-6B6E-5276-E99CC26D8E5B}"/>
              </a:ext>
            </a:extLst>
          </p:cNvPr>
          <p:cNvCxnSpPr>
            <a:cxnSpLocks/>
          </p:cNvCxnSpPr>
          <p:nvPr/>
        </p:nvCxnSpPr>
        <p:spPr>
          <a:xfrm>
            <a:off x="7144910" y="5446167"/>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A65F5600-2F02-6FD9-CE74-C7F30B2AEA5E}"/>
              </a:ext>
            </a:extLst>
          </p:cNvPr>
          <p:cNvCxnSpPr>
            <a:cxnSpLocks/>
          </p:cNvCxnSpPr>
          <p:nvPr/>
        </p:nvCxnSpPr>
        <p:spPr>
          <a:xfrm>
            <a:off x="7444535" y="3657642"/>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9D087AEC-C4C8-1185-EFFC-DA6538A9FA90}"/>
              </a:ext>
            </a:extLst>
          </p:cNvPr>
          <p:cNvCxnSpPr>
            <a:cxnSpLocks/>
          </p:cNvCxnSpPr>
          <p:nvPr/>
        </p:nvCxnSpPr>
        <p:spPr>
          <a:xfrm>
            <a:off x="7444535" y="5165600"/>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6FFF574E-8F9E-8ADE-7979-B5887F0A1B7F}"/>
              </a:ext>
            </a:extLst>
          </p:cNvPr>
          <p:cNvCxnSpPr>
            <a:cxnSpLocks/>
            <a:stCxn id="19" idx="2"/>
            <a:endCxn id="26" idx="6"/>
          </p:cNvCxnSpPr>
          <p:nvPr/>
        </p:nvCxnSpPr>
        <p:spPr>
          <a:xfrm flipH="1">
            <a:off x="6425956" y="4427663"/>
            <a:ext cx="4211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Flowchart: Process 50">
            <a:extLst>
              <a:ext uri="{FF2B5EF4-FFF2-40B4-BE49-F238E27FC236}">
                <a16:creationId xmlns:a16="http://schemas.microsoft.com/office/drawing/2014/main" id="{E0DEEFFB-C4F5-3921-22D5-AABF358133DC}"/>
              </a:ext>
            </a:extLst>
          </p:cNvPr>
          <p:cNvSpPr/>
          <p:nvPr/>
        </p:nvSpPr>
        <p:spPr>
          <a:xfrm>
            <a:off x="6651022" y="6296740"/>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cxnSp>
        <p:nvCxnSpPr>
          <p:cNvPr id="54" name="Straight Arrow Connector 53">
            <a:extLst>
              <a:ext uri="{FF2B5EF4-FFF2-40B4-BE49-F238E27FC236}">
                <a16:creationId xmlns:a16="http://schemas.microsoft.com/office/drawing/2014/main" id="{53D5F49F-6308-6B61-99C7-37D51CC0E36E}"/>
              </a:ext>
            </a:extLst>
          </p:cNvPr>
          <p:cNvCxnSpPr>
            <a:cxnSpLocks/>
            <a:stCxn id="22" idx="4"/>
            <a:endCxn id="51" idx="0"/>
          </p:cNvCxnSpPr>
          <p:nvPr/>
        </p:nvCxnSpPr>
        <p:spPr>
          <a:xfrm flipH="1">
            <a:off x="7144910" y="6184104"/>
            <a:ext cx="924" cy="112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8472D07E-45C9-24B5-30BC-508B26893C2F}"/>
              </a:ext>
            </a:extLst>
          </p:cNvPr>
          <p:cNvCxnSpPr>
            <a:cxnSpLocks/>
            <a:stCxn id="24" idx="4"/>
            <a:endCxn id="22" idx="7"/>
          </p:cNvCxnSpPr>
          <p:nvPr/>
        </p:nvCxnSpPr>
        <p:spPr>
          <a:xfrm flipH="1">
            <a:off x="7357048" y="3970293"/>
            <a:ext cx="799438" cy="1734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20F92A41-B11E-BC76-36AD-1789A3171D2D}"/>
              </a:ext>
            </a:extLst>
          </p:cNvPr>
          <p:cNvCxnSpPr>
            <a:cxnSpLocks/>
            <a:stCxn id="27" idx="4"/>
            <a:endCxn id="22" idx="6"/>
          </p:cNvCxnSpPr>
          <p:nvPr/>
        </p:nvCxnSpPr>
        <p:spPr>
          <a:xfrm flipH="1">
            <a:off x="7444535" y="5446167"/>
            <a:ext cx="711951" cy="45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425F754-CA62-AAAC-3F5C-545FF5CFF416}"/>
              </a:ext>
            </a:extLst>
          </p:cNvPr>
          <p:cNvCxnSpPr>
            <a:cxnSpLocks/>
            <a:stCxn id="26" idx="4"/>
            <a:endCxn id="22" idx="1"/>
          </p:cNvCxnSpPr>
          <p:nvPr/>
        </p:nvCxnSpPr>
        <p:spPr>
          <a:xfrm>
            <a:off x="6127255" y="4708230"/>
            <a:ext cx="807365" cy="996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6C2819A2-81C5-54A1-B24B-288A1D3A5E88}"/>
              </a:ext>
            </a:extLst>
          </p:cNvPr>
          <p:cNvSpPr txBox="1"/>
          <p:nvPr/>
        </p:nvSpPr>
        <p:spPr>
          <a:xfrm>
            <a:off x="6965807" y="506975"/>
            <a:ext cx="365806" cy="461665"/>
          </a:xfrm>
          <a:prstGeom prst="rect">
            <a:avLst/>
          </a:prstGeom>
          <a:noFill/>
        </p:spPr>
        <p:txBody>
          <a:bodyPr wrap="none" rtlCol="0">
            <a:spAutoFit/>
          </a:bodyPr>
          <a:lstStyle/>
          <a:p>
            <a:r>
              <a:rPr lang="en-US" sz="2400" dirty="0"/>
              <a:t>A</a:t>
            </a:r>
          </a:p>
        </p:txBody>
      </p:sp>
      <p:sp>
        <p:nvSpPr>
          <p:cNvPr id="78" name="TextBox 77">
            <a:extLst>
              <a:ext uri="{FF2B5EF4-FFF2-40B4-BE49-F238E27FC236}">
                <a16:creationId xmlns:a16="http://schemas.microsoft.com/office/drawing/2014/main" id="{95BB009F-EEDF-7B63-B2E9-52F9D91A7B02}"/>
              </a:ext>
            </a:extLst>
          </p:cNvPr>
          <p:cNvSpPr txBox="1"/>
          <p:nvPr/>
        </p:nvSpPr>
        <p:spPr>
          <a:xfrm>
            <a:off x="6960998" y="1246297"/>
            <a:ext cx="370615" cy="461665"/>
          </a:xfrm>
          <a:prstGeom prst="rect">
            <a:avLst/>
          </a:prstGeom>
          <a:noFill/>
        </p:spPr>
        <p:txBody>
          <a:bodyPr wrap="none" rtlCol="0">
            <a:spAutoFit/>
          </a:bodyPr>
          <a:lstStyle/>
          <a:p>
            <a:r>
              <a:rPr lang="en-US" sz="2400" dirty="0"/>
              <a:t>B</a:t>
            </a:r>
          </a:p>
        </p:txBody>
      </p:sp>
      <p:sp>
        <p:nvSpPr>
          <p:cNvPr id="80" name="TextBox 79">
            <a:extLst>
              <a:ext uri="{FF2B5EF4-FFF2-40B4-BE49-F238E27FC236}">
                <a16:creationId xmlns:a16="http://schemas.microsoft.com/office/drawing/2014/main" id="{6EBB5437-063F-7660-90D9-66AFC243C8BD}"/>
              </a:ext>
            </a:extLst>
          </p:cNvPr>
          <p:cNvSpPr txBox="1"/>
          <p:nvPr/>
        </p:nvSpPr>
        <p:spPr>
          <a:xfrm>
            <a:off x="6965807" y="1987476"/>
            <a:ext cx="397866" cy="461665"/>
          </a:xfrm>
          <a:prstGeom prst="rect">
            <a:avLst/>
          </a:prstGeom>
          <a:noFill/>
        </p:spPr>
        <p:txBody>
          <a:bodyPr wrap="none" rtlCol="0">
            <a:spAutoFit/>
          </a:bodyPr>
          <a:lstStyle/>
          <a:p>
            <a:pPr algn="l" rtl="0"/>
            <a:r>
              <a:rPr lang="en-US" sz="2400" dirty="0"/>
              <a:t>C</a:t>
            </a:r>
          </a:p>
        </p:txBody>
      </p:sp>
      <p:sp>
        <p:nvSpPr>
          <p:cNvPr id="82" name="TextBox 81">
            <a:extLst>
              <a:ext uri="{FF2B5EF4-FFF2-40B4-BE49-F238E27FC236}">
                <a16:creationId xmlns:a16="http://schemas.microsoft.com/office/drawing/2014/main" id="{A32B0E7F-7A34-E3A2-EF8A-7F419F01D40E}"/>
              </a:ext>
            </a:extLst>
          </p:cNvPr>
          <p:cNvSpPr txBox="1"/>
          <p:nvPr/>
        </p:nvSpPr>
        <p:spPr>
          <a:xfrm>
            <a:off x="6951885" y="3466913"/>
            <a:ext cx="365806" cy="461665"/>
          </a:xfrm>
          <a:prstGeom prst="rect">
            <a:avLst/>
          </a:prstGeom>
          <a:noFill/>
        </p:spPr>
        <p:txBody>
          <a:bodyPr wrap="none" rtlCol="0">
            <a:spAutoFit/>
          </a:bodyPr>
          <a:lstStyle/>
          <a:p>
            <a:r>
              <a:rPr lang="en-US" sz="2400" dirty="0"/>
              <a:t>E</a:t>
            </a:r>
          </a:p>
        </p:txBody>
      </p:sp>
      <p:sp>
        <p:nvSpPr>
          <p:cNvPr id="86" name="TextBox 85">
            <a:extLst>
              <a:ext uri="{FF2B5EF4-FFF2-40B4-BE49-F238E27FC236}">
                <a16:creationId xmlns:a16="http://schemas.microsoft.com/office/drawing/2014/main" id="{5B02B747-56C1-E8E3-8296-4B681D0F43AD}"/>
              </a:ext>
            </a:extLst>
          </p:cNvPr>
          <p:cNvSpPr txBox="1"/>
          <p:nvPr/>
        </p:nvSpPr>
        <p:spPr>
          <a:xfrm>
            <a:off x="6965807" y="2707432"/>
            <a:ext cx="396262" cy="461665"/>
          </a:xfrm>
          <a:prstGeom prst="rect">
            <a:avLst/>
          </a:prstGeom>
          <a:noFill/>
        </p:spPr>
        <p:txBody>
          <a:bodyPr wrap="none" rtlCol="0">
            <a:spAutoFit/>
          </a:bodyPr>
          <a:lstStyle/>
          <a:p>
            <a:pPr algn="l" rtl="0"/>
            <a:r>
              <a:rPr lang="en-US" sz="2400" dirty="0"/>
              <a:t>D</a:t>
            </a:r>
          </a:p>
        </p:txBody>
      </p:sp>
      <p:sp>
        <p:nvSpPr>
          <p:cNvPr id="88" name="TextBox 87">
            <a:extLst>
              <a:ext uri="{FF2B5EF4-FFF2-40B4-BE49-F238E27FC236}">
                <a16:creationId xmlns:a16="http://schemas.microsoft.com/office/drawing/2014/main" id="{AA6F62AA-3D20-9E91-7BA0-3D794C765D72}"/>
              </a:ext>
            </a:extLst>
          </p:cNvPr>
          <p:cNvSpPr txBox="1"/>
          <p:nvPr/>
        </p:nvSpPr>
        <p:spPr>
          <a:xfrm>
            <a:off x="6965807" y="4187933"/>
            <a:ext cx="346570" cy="461665"/>
          </a:xfrm>
          <a:prstGeom prst="rect">
            <a:avLst/>
          </a:prstGeom>
          <a:noFill/>
        </p:spPr>
        <p:txBody>
          <a:bodyPr wrap="none" rtlCol="0">
            <a:spAutoFit/>
          </a:bodyPr>
          <a:lstStyle/>
          <a:p>
            <a:pPr algn="l" rtl="0"/>
            <a:r>
              <a:rPr lang="en-US" sz="2400" dirty="0"/>
              <a:t>F</a:t>
            </a:r>
          </a:p>
        </p:txBody>
      </p:sp>
      <p:sp>
        <p:nvSpPr>
          <p:cNvPr id="106" name="TextBox 105">
            <a:extLst>
              <a:ext uri="{FF2B5EF4-FFF2-40B4-BE49-F238E27FC236}">
                <a16:creationId xmlns:a16="http://schemas.microsoft.com/office/drawing/2014/main" id="{986B919F-E409-9AB0-E09A-64149514665B}"/>
              </a:ext>
            </a:extLst>
          </p:cNvPr>
          <p:cNvSpPr txBox="1"/>
          <p:nvPr/>
        </p:nvSpPr>
        <p:spPr>
          <a:xfrm>
            <a:off x="6965807" y="4915242"/>
            <a:ext cx="402674" cy="461665"/>
          </a:xfrm>
          <a:prstGeom prst="rect">
            <a:avLst/>
          </a:prstGeom>
          <a:noFill/>
        </p:spPr>
        <p:txBody>
          <a:bodyPr wrap="none" rtlCol="0">
            <a:spAutoFit/>
          </a:bodyPr>
          <a:lstStyle/>
          <a:p>
            <a:pPr algn="l" rtl="0"/>
            <a:r>
              <a:rPr lang="en-US" sz="2400" dirty="0"/>
              <a:t>G</a:t>
            </a:r>
          </a:p>
        </p:txBody>
      </p:sp>
      <p:sp>
        <p:nvSpPr>
          <p:cNvPr id="110" name="TextBox 109">
            <a:extLst>
              <a:ext uri="{FF2B5EF4-FFF2-40B4-BE49-F238E27FC236}">
                <a16:creationId xmlns:a16="http://schemas.microsoft.com/office/drawing/2014/main" id="{DB100033-6355-7D99-C3C7-3D053864EE1B}"/>
              </a:ext>
            </a:extLst>
          </p:cNvPr>
          <p:cNvSpPr txBox="1"/>
          <p:nvPr/>
        </p:nvSpPr>
        <p:spPr>
          <a:xfrm>
            <a:off x="7924156" y="3489671"/>
            <a:ext cx="502061" cy="400110"/>
          </a:xfrm>
          <a:prstGeom prst="rect">
            <a:avLst/>
          </a:prstGeom>
          <a:noFill/>
        </p:spPr>
        <p:txBody>
          <a:bodyPr wrap="none" rtlCol="0">
            <a:spAutoFit/>
          </a:bodyPr>
          <a:lstStyle/>
          <a:p>
            <a:pPr algn="l" rtl="0"/>
            <a:r>
              <a:rPr lang="en-US" sz="2000" dirty="0"/>
              <a:t>H1</a:t>
            </a:r>
          </a:p>
        </p:txBody>
      </p:sp>
      <p:sp>
        <p:nvSpPr>
          <p:cNvPr id="137" name="TextBox 136">
            <a:extLst>
              <a:ext uri="{FF2B5EF4-FFF2-40B4-BE49-F238E27FC236}">
                <a16:creationId xmlns:a16="http://schemas.microsoft.com/office/drawing/2014/main" id="{F84BFE12-7C14-7711-4D58-804ED3F010F9}"/>
              </a:ext>
            </a:extLst>
          </p:cNvPr>
          <p:cNvSpPr txBox="1"/>
          <p:nvPr/>
        </p:nvSpPr>
        <p:spPr>
          <a:xfrm>
            <a:off x="7924156" y="4975492"/>
            <a:ext cx="502061" cy="400110"/>
          </a:xfrm>
          <a:prstGeom prst="rect">
            <a:avLst/>
          </a:prstGeom>
          <a:noFill/>
        </p:spPr>
        <p:txBody>
          <a:bodyPr wrap="none" rtlCol="0">
            <a:spAutoFit/>
          </a:bodyPr>
          <a:lstStyle/>
          <a:p>
            <a:pPr algn="l" rtl="0"/>
            <a:r>
              <a:rPr lang="en-US" sz="2000" dirty="0"/>
              <a:t>H3</a:t>
            </a:r>
          </a:p>
        </p:txBody>
      </p:sp>
      <p:sp>
        <p:nvSpPr>
          <p:cNvPr id="138" name="TextBox 137">
            <a:extLst>
              <a:ext uri="{FF2B5EF4-FFF2-40B4-BE49-F238E27FC236}">
                <a16:creationId xmlns:a16="http://schemas.microsoft.com/office/drawing/2014/main" id="{32394747-9CF5-A879-A740-B1B0F3589699}"/>
              </a:ext>
            </a:extLst>
          </p:cNvPr>
          <p:cNvSpPr txBox="1"/>
          <p:nvPr/>
        </p:nvSpPr>
        <p:spPr>
          <a:xfrm>
            <a:off x="5879224" y="4227608"/>
            <a:ext cx="502061" cy="400110"/>
          </a:xfrm>
          <a:prstGeom prst="rect">
            <a:avLst/>
          </a:prstGeom>
          <a:noFill/>
        </p:spPr>
        <p:txBody>
          <a:bodyPr wrap="none" rtlCol="0">
            <a:spAutoFit/>
          </a:bodyPr>
          <a:lstStyle/>
          <a:p>
            <a:pPr algn="l" rtl="0"/>
            <a:r>
              <a:rPr lang="en-US" sz="2000" dirty="0"/>
              <a:t>H2</a:t>
            </a:r>
          </a:p>
        </p:txBody>
      </p:sp>
      <p:sp>
        <p:nvSpPr>
          <p:cNvPr id="139" name="TextBox 138">
            <a:extLst>
              <a:ext uri="{FF2B5EF4-FFF2-40B4-BE49-F238E27FC236}">
                <a16:creationId xmlns:a16="http://schemas.microsoft.com/office/drawing/2014/main" id="{5807C1A5-80C3-B561-A297-9FECDCFA491E}"/>
              </a:ext>
            </a:extLst>
          </p:cNvPr>
          <p:cNvSpPr txBox="1"/>
          <p:nvPr/>
        </p:nvSpPr>
        <p:spPr>
          <a:xfrm>
            <a:off x="6932791" y="5703482"/>
            <a:ext cx="502061" cy="400110"/>
          </a:xfrm>
          <a:prstGeom prst="rect">
            <a:avLst/>
          </a:prstGeom>
          <a:noFill/>
        </p:spPr>
        <p:txBody>
          <a:bodyPr wrap="none" rtlCol="0">
            <a:spAutoFit/>
          </a:bodyPr>
          <a:lstStyle/>
          <a:p>
            <a:pPr algn="l" rtl="0"/>
            <a:r>
              <a:rPr lang="en-US" sz="2000" dirty="0"/>
              <a:t>H4</a:t>
            </a:r>
          </a:p>
        </p:txBody>
      </p:sp>
      <p:sp>
        <p:nvSpPr>
          <p:cNvPr id="140" name="Flowchart: Connector 139">
            <a:extLst>
              <a:ext uri="{FF2B5EF4-FFF2-40B4-BE49-F238E27FC236}">
                <a16:creationId xmlns:a16="http://schemas.microsoft.com/office/drawing/2014/main" id="{9BD01950-4E78-2AE9-367C-288550BAFA56}"/>
              </a:ext>
            </a:extLst>
          </p:cNvPr>
          <p:cNvSpPr/>
          <p:nvPr/>
        </p:nvSpPr>
        <p:spPr>
          <a:xfrm>
            <a:off x="10084433" y="45741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2" name="Flowchart: Connector 141">
            <a:extLst>
              <a:ext uri="{FF2B5EF4-FFF2-40B4-BE49-F238E27FC236}">
                <a16:creationId xmlns:a16="http://schemas.microsoft.com/office/drawing/2014/main" id="{8D37E837-0C03-97BF-7DAF-FF9D9FA2817A}"/>
              </a:ext>
            </a:extLst>
          </p:cNvPr>
          <p:cNvSpPr/>
          <p:nvPr/>
        </p:nvSpPr>
        <p:spPr>
          <a:xfrm>
            <a:off x="10084433" y="119534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4" name="Flowchart: Connector 143">
            <a:extLst>
              <a:ext uri="{FF2B5EF4-FFF2-40B4-BE49-F238E27FC236}">
                <a16:creationId xmlns:a16="http://schemas.microsoft.com/office/drawing/2014/main" id="{CADD4DDC-68AF-387B-0C18-49452050B612}"/>
              </a:ext>
            </a:extLst>
          </p:cNvPr>
          <p:cNvSpPr/>
          <p:nvPr/>
        </p:nvSpPr>
        <p:spPr>
          <a:xfrm>
            <a:off x="10084433" y="193328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6" name="Flowchart: Connector 145">
            <a:extLst>
              <a:ext uri="{FF2B5EF4-FFF2-40B4-BE49-F238E27FC236}">
                <a16:creationId xmlns:a16="http://schemas.microsoft.com/office/drawing/2014/main" id="{D1CA1DCC-B019-723E-CD27-B93FCED36C13}"/>
              </a:ext>
            </a:extLst>
          </p:cNvPr>
          <p:cNvSpPr/>
          <p:nvPr/>
        </p:nvSpPr>
        <p:spPr>
          <a:xfrm>
            <a:off x="10084433" y="2671222"/>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48" name="Flowchart: Connector 147">
            <a:extLst>
              <a:ext uri="{FF2B5EF4-FFF2-40B4-BE49-F238E27FC236}">
                <a16:creationId xmlns:a16="http://schemas.microsoft.com/office/drawing/2014/main" id="{31A80BFA-ABF8-D12E-97B3-F8C17C565046}"/>
              </a:ext>
            </a:extLst>
          </p:cNvPr>
          <p:cNvSpPr/>
          <p:nvPr/>
        </p:nvSpPr>
        <p:spPr>
          <a:xfrm>
            <a:off x="10084433" y="340915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0" name="Flowchart: Connector 149">
            <a:extLst>
              <a:ext uri="{FF2B5EF4-FFF2-40B4-BE49-F238E27FC236}">
                <a16:creationId xmlns:a16="http://schemas.microsoft.com/office/drawing/2014/main" id="{2E793FE7-8626-D03A-7120-2A53912222E6}"/>
              </a:ext>
            </a:extLst>
          </p:cNvPr>
          <p:cNvSpPr/>
          <p:nvPr/>
        </p:nvSpPr>
        <p:spPr>
          <a:xfrm>
            <a:off x="10084433" y="414709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3" name="Flowchart: Connector 152">
            <a:extLst>
              <a:ext uri="{FF2B5EF4-FFF2-40B4-BE49-F238E27FC236}">
                <a16:creationId xmlns:a16="http://schemas.microsoft.com/office/drawing/2014/main" id="{FAD5A67A-D34D-9594-1AFB-36673B993DD3}"/>
              </a:ext>
            </a:extLst>
          </p:cNvPr>
          <p:cNvSpPr/>
          <p:nvPr/>
        </p:nvSpPr>
        <p:spPr>
          <a:xfrm>
            <a:off x="10084433" y="48850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4" name="Flowchart: Connector 153">
            <a:extLst>
              <a:ext uri="{FF2B5EF4-FFF2-40B4-BE49-F238E27FC236}">
                <a16:creationId xmlns:a16="http://schemas.microsoft.com/office/drawing/2014/main" id="{81AFC92F-8F9C-8B66-0CCF-9BA78974FF37}"/>
              </a:ext>
            </a:extLst>
          </p:cNvPr>
          <p:cNvSpPr/>
          <p:nvPr/>
        </p:nvSpPr>
        <p:spPr>
          <a:xfrm>
            <a:off x="10084433" y="562297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5" name="Flowchart: Connector 154">
            <a:extLst>
              <a:ext uri="{FF2B5EF4-FFF2-40B4-BE49-F238E27FC236}">
                <a16:creationId xmlns:a16="http://schemas.microsoft.com/office/drawing/2014/main" id="{76957864-5270-CDFE-FE87-5A4D320837FA}"/>
              </a:ext>
            </a:extLst>
          </p:cNvPr>
          <p:cNvSpPr/>
          <p:nvPr/>
        </p:nvSpPr>
        <p:spPr>
          <a:xfrm>
            <a:off x="11095085" y="26816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6" name="Flowchart: Connector 155">
            <a:extLst>
              <a:ext uri="{FF2B5EF4-FFF2-40B4-BE49-F238E27FC236}">
                <a16:creationId xmlns:a16="http://schemas.microsoft.com/office/drawing/2014/main" id="{8F5DC409-9C3C-3B9E-AD08-C15E7A292A47}"/>
              </a:ext>
            </a:extLst>
          </p:cNvPr>
          <p:cNvSpPr/>
          <p:nvPr/>
        </p:nvSpPr>
        <p:spPr>
          <a:xfrm>
            <a:off x="9065854" y="341957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7" name="Flowchart: Connector 156">
            <a:extLst>
              <a:ext uri="{FF2B5EF4-FFF2-40B4-BE49-F238E27FC236}">
                <a16:creationId xmlns:a16="http://schemas.microsoft.com/office/drawing/2014/main" id="{1FACC73E-25D9-4B34-0741-DEECBFFBD4FA}"/>
              </a:ext>
            </a:extLst>
          </p:cNvPr>
          <p:cNvSpPr/>
          <p:nvPr/>
        </p:nvSpPr>
        <p:spPr>
          <a:xfrm>
            <a:off x="11095085" y="415750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8" name="Straight Arrow Connector 157">
            <a:extLst>
              <a:ext uri="{FF2B5EF4-FFF2-40B4-BE49-F238E27FC236}">
                <a16:creationId xmlns:a16="http://schemas.microsoft.com/office/drawing/2014/main" id="{6E332E7A-1479-3C77-DE59-929F09ABD0C7}"/>
              </a:ext>
            </a:extLst>
          </p:cNvPr>
          <p:cNvCxnSpPr>
            <a:cxnSpLocks/>
            <a:stCxn id="140" idx="4"/>
            <a:endCxn id="142" idx="0"/>
          </p:cNvCxnSpPr>
          <p:nvPr/>
        </p:nvCxnSpPr>
        <p:spPr>
          <a:xfrm>
            <a:off x="10383134" y="1018545"/>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0" name="Straight Arrow Connector 159">
            <a:extLst>
              <a:ext uri="{FF2B5EF4-FFF2-40B4-BE49-F238E27FC236}">
                <a16:creationId xmlns:a16="http://schemas.microsoft.com/office/drawing/2014/main" id="{5BD3C896-CA39-737A-460A-1BD8D31D14EB}"/>
              </a:ext>
            </a:extLst>
          </p:cNvPr>
          <p:cNvCxnSpPr>
            <a:cxnSpLocks/>
          </p:cNvCxnSpPr>
          <p:nvPr/>
        </p:nvCxnSpPr>
        <p:spPr>
          <a:xfrm>
            <a:off x="10383134" y="175614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1" name="Straight Arrow Connector 160">
            <a:extLst>
              <a:ext uri="{FF2B5EF4-FFF2-40B4-BE49-F238E27FC236}">
                <a16:creationId xmlns:a16="http://schemas.microsoft.com/office/drawing/2014/main" id="{3F685B48-7779-F6EA-EC4E-AA3AB3EED398}"/>
              </a:ext>
            </a:extLst>
          </p:cNvPr>
          <p:cNvCxnSpPr>
            <a:cxnSpLocks/>
          </p:cNvCxnSpPr>
          <p:nvPr/>
        </p:nvCxnSpPr>
        <p:spPr>
          <a:xfrm>
            <a:off x="10383134" y="249441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6" name="Straight Arrow Connector 165">
            <a:extLst>
              <a:ext uri="{FF2B5EF4-FFF2-40B4-BE49-F238E27FC236}">
                <a16:creationId xmlns:a16="http://schemas.microsoft.com/office/drawing/2014/main" id="{740BF263-DF25-90F3-0B2A-1732C008D06A}"/>
              </a:ext>
            </a:extLst>
          </p:cNvPr>
          <p:cNvCxnSpPr>
            <a:cxnSpLocks/>
          </p:cNvCxnSpPr>
          <p:nvPr/>
        </p:nvCxnSpPr>
        <p:spPr>
          <a:xfrm>
            <a:off x="10681835" y="2930116"/>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7" name="Straight Arrow Connector 166">
            <a:extLst>
              <a:ext uri="{FF2B5EF4-FFF2-40B4-BE49-F238E27FC236}">
                <a16:creationId xmlns:a16="http://schemas.microsoft.com/office/drawing/2014/main" id="{39317EC8-2B5C-C39B-7605-B8740381B1B0}"/>
              </a:ext>
            </a:extLst>
          </p:cNvPr>
          <p:cNvCxnSpPr>
            <a:cxnSpLocks/>
          </p:cNvCxnSpPr>
          <p:nvPr/>
        </p:nvCxnSpPr>
        <p:spPr>
          <a:xfrm>
            <a:off x="10681835" y="4438074"/>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8" name="Straight Arrow Connector 167">
            <a:extLst>
              <a:ext uri="{FF2B5EF4-FFF2-40B4-BE49-F238E27FC236}">
                <a16:creationId xmlns:a16="http://schemas.microsoft.com/office/drawing/2014/main" id="{6F1A0420-7BF2-CB73-9347-C31D52BB119B}"/>
              </a:ext>
            </a:extLst>
          </p:cNvPr>
          <p:cNvCxnSpPr>
            <a:cxnSpLocks/>
            <a:endCxn id="156" idx="6"/>
          </p:cNvCxnSpPr>
          <p:nvPr/>
        </p:nvCxnSpPr>
        <p:spPr>
          <a:xfrm flipH="1">
            <a:off x="9663256" y="3700137"/>
            <a:ext cx="4211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9" name="Flowchart: Process 168">
            <a:extLst>
              <a:ext uri="{FF2B5EF4-FFF2-40B4-BE49-F238E27FC236}">
                <a16:creationId xmlns:a16="http://schemas.microsoft.com/office/drawing/2014/main" id="{9134C877-C113-472D-89AF-54AD3EFD894B}"/>
              </a:ext>
            </a:extLst>
          </p:cNvPr>
          <p:cNvSpPr/>
          <p:nvPr/>
        </p:nvSpPr>
        <p:spPr>
          <a:xfrm>
            <a:off x="9888322" y="6296740"/>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cxnSp>
        <p:nvCxnSpPr>
          <p:cNvPr id="170" name="Straight Arrow Connector 169">
            <a:extLst>
              <a:ext uri="{FF2B5EF4-FFF2-40B4-BE49-F238E27FC236}">
                <a16:creationId xmlns:a16="http://schemas.microsoft.com/office/drawing/2014/main" id="{A29FC7E6-DAE0-600A-843C-EC3C0EF7B1CC}"/>
              </a:ext>
            </a:extLst>
          </p:cNvPr>
          <p:cNvCxnSpPr>
            <a:cxnSpLocks/>
            <a:stCxn id="154" idx="4"/>
            <a:endCxn id="169" idx="0"/>
          </p:cNvCxnSpPr>
          <p:nvPr/>
        </p:nvCxnSpPr>
        <p:spPr>
          <a:xfrm flipH="1">
            <a:off x="10382210" y="6184104"/>
            <a:ext cx="924" cy="112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1" name="Straight Arrow Connector 170">
            <a:extLst>
              <a:ext uri="{FF2B5EF4-FFF2-40B4-BE49-F238E27FC236}">
                <a16:creationId xmlns:a16="http://schemas.microsoft.com/office/drawing/2014/main" id="{E0CD6F90-1F7D-DE52-A069-06CB706B8ADE}"/>
              </a:ext>
            </a:extLst>
          </p:cNvPr>
          <p:cNvCxnSpPr>
            <a:cxnSpLocks/>
            <a:stCxn id="155" idx="4"/>
          </p:cNvCxnSpPr>
          <p:nvPr/>
        </p:nvCxnSpPr>
        <p:spPr>
          <a:xfrm flipH="1">
            <a:off x="10681835" y="3242767"/>
            <a:ext cx="711951" cy="45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2" name="Straight Arrow Connector 171">
            <a:extLst>
              <a:ext uri="{FF2B5EF4-FFF2-40B4-BE49-F238E27FC236}">
                <a16:creationId xmlns:a16="http://schemas.microsoft.com/office/drawing/2014/main" id="{EC9BD0B0-8B34-E632-E9DA-D7BF35D62CEF}"/>
              </a:ext>
            </a:extLst>
          </p:cNvPr>
          <p:cNvCxnSpPr>
            <a:cxnSpLocks/>
            <a:stCxn id="157" idx="4"/>
          </p:cNvCxnSpPr>
          <p:nvPr/>
        </p:nvCxnSpPr>
        <p:spPr>
          <a:xfrm flipH="1">
            <a:off x="10681835" y="4718641"/>
            <a:ext cx="711951" cy="45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25D691E1-E3DC-641F-6E06-01752BF97841}"/>
              </a:ext>
            </a:extLst>
          </p:cNvPr>
          <p:cNvCxnSpPr>
            <a:cxnSpLocks/>
            <a:stCxn id="156" idx="4"/>
          </p:cNvCxnSpPr>
          <p:nvPr/>
        </p:nvCxnSpPr>
        <p:spPr>
          <a:xfrm>
            <a:off x="9364555" y="3980704"/>
            <a:ext cx="719878" cy="45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4" name="TextBox 173">
            <a:extLst>
              <a:ext uri="{FF2B5EF4-FFF2-40B4-BE49-F238E27FC236}">
                <a16:creationId xmlns:a16="http://schemas.microsoft.com/office/drawing/2014/main" id="{30BC60AD-4AAA-4DFD-C92F-7F37483C8583}"/>
              </a:ext>
            </a:extLst>
          </p:cNvPr>
          <p:cNvSpPr txBox="1"/>
          <p:nvPr/>
        </p:nvSpPr>
        <p:spPr>
          <a:xfrm>
            <a:off x="10203107" y="506975"/>
            <a:ext cx="365806" cy="461665"/>
          </a:xfrm>
          <a:prstGeom prst="rect">
            <a:avLst/>
          </a:prstGeom>
          <a:noFill/>
        </p:spPr>
        <p:txBody>
          <a:bodyPr wrap="square" rtlCol="0">
            <a:spAutoFit/>
          </a:bodyPr>
          <a:lstStyle/>
          <a:p>
            <a:r>
              <a:rPr lang="en-US" sz="2400" dirty="0"/>
              <a:t>A</a:t>
            </a:r>
          </a:p>
        </p:txBody>
      </p:sp>
      <p:sp>
        <p:nvSpPr>
          <p:cNvPr id="175" name="TextBox 174">
            <a:extLst>
              <a:ext uri="{FF2B5EF4-FFF2-40B4-BE49-F238E27FC236}">
                <a16:creationId xmlns:a16="http://schemas.microsoft.com/office/drawing/2014/main" id="{4F1A2354-EB7A-586A-0A6B-DB3A74B17A2E}"/>
              </a:ext>
            </a:extLst>
          </p:cNvPr>
          <p:cNvSpPr txBox="1"/>
          <p:nvPr/>
        </p:nvSpPr>
        <p:spPr>
          <a:xfrm>
            <a:off x="10198298" y="1246297"/>
            <a:ext cx="370615" cy="461665"/>
          </a:xfrm>
          <a:prstGeom prst="rect">
            <a:avLst/>
          </a:prstGeom>
          <a:noFill/>
        </p:spPr>
        <p:txBody>
          <a:bodyPr wrap="square" rtlCol="0">
            <a:spAutoFit/>
          </a:bodyPr>
          <a:lstStyle/>
          <a:p>
            <a:r>
              <a:rPr lang="en-US" sz="2400" dirty="0"/>
              <a:t>B</a:t>
            </a:r>
          </a:p>
        </p:txBody>
      </p:sp>
      <p:sp>
        <p:nvSpPr>
          <p:cNvPr id="176" name="TextBox 175">
            <a:extLst>
              <a:ext uri="{FF2B5EF4-FFF2-40B4-BE49-F238E27FC236}">
                <a16:creationId xmlns:a16="http://schemas.microsoft.com/office/drawing/2014/main" id="{FE61FBE4-0B42-0AA6-57FC-885B6C3DCCF4}"/>
              </a:ext>
            </a:extLst>
          </p:cNvPr>
          <p:cNvSpPr txBox="1"/>
          <p:nvPr/>
        </p:nvSpPr>
        <p:spPr>
          <a:xfrm>
            <a:off x="10203107" y="1987476"/>
            <a:ext cx="397866" cy="461665"/>
          </a:xfrm>
          <a:prstGeom prst="rect">
            <a:avLst/>
          </a:prstGeom>
          <a:noFill/>
        </p:spPr>
        <p:txBody>
          <a:bodyPr wrap="square" rtlCol="0">
            <a:spAutoFit/>
          </a:bodyPr>
          <a:lstStyle/>
          <a:p>
            <a:pPr algn="l" rtl="0"/>
            <a:r>
              <a:rPr lang="en-US" sz="2400" dirty="0"/>
              <a:t>C</a:t>
            </a:r>
          </a:p>
        </p:txBody>
      </p:sp>
      <p:sp>
        <p:nvSpPr>
          <p:cNvPr id="177" name="TextBox 176">
            <a:extLst>
              <a:ext uri="{FF2B5EF4-FFF2-40B4-BE49-F238E27FC236}">
                <a16:creationId xmlns:a16="http://schemas.microsoft.com/office/drawing/2014/main" id="{70CB6715-4584-34AB-A541-D0381069AE20}"/>
              </a:ext>
            </a:extLst>
          </p:cNvPr>
          <p:cNvSpPr txBox="1"/>
          <p:nvPr/>
        </p:nvSpPr>
        <p:spPr>
          <a:xfrm>
            <a:off x="10203107" y="3466913"/>
            <a:ext cx="365806" cy="461665"/>
          </a:xfrm>
          <a:prstGeom prst="rect">
            <a:avLst/>
          </a:prstGeom>
          <a:noFill/>
        </p:spPr>
        <p:txBody>
          <a:bodyPr wrap="square" rtlCol="0">
            <a:spAutoFit/>
          </a:bodyPr>
          <a:lstStyle/>
          <a:p>
            <a:r>
              <a:rPr lang="en-US" sz="2400" dirty="0"/>
              <a:t>E</a:t>
            </a:r>
          </a:p>
        </p:txBody>
      </p:sp>
      <p:sp>
        <p:nvSpPr>
          <p:cNvPr id="178" name="TextBox 177">
            <a:extLst>
              <a:ext uri="{FF2B5EF4-FFF2-40B4-BE49-F238E27FC236}">
                <a16:creationId xmlns:a16="http://schemas.microsoft.com/office/drawing/2014/main" id="{57B73A6A-0EA7-5930-BD15-5ACEF12DDABF}"/>
              </a:ext>
            </a:extLst>
          </p:cNvPr>
          <p:cNvSpPr txBox="1"/>
          <p:nvPr/>
        </p:nvSpPr>
        <p:spPr>
          <a:xfrm>
            <a:off x="10203107" y="2707432"/>
            <a:ext cx="396262" cy="461665"/>
          </a:xfrm>
          <a:prstGeom prst="rect">
            <a:avLst/>
          </a:prstGeom>
          <a:noFill/>
        </p:spPr>
        <p:txBody>
          <a:bodyPr wrap="square" rtlCol="0">
            <a:spAutoFit/>
          </a:bodyPr>
          <a:lstStyle/>
          <a:p>
            <a:pPr algn="l" rtl="0"/>
            <a:r>
              <a:rPr lang="en-US" sz="2400" dirty="0"/>
              <a:t>D</a:t>
            </a:r>
          </a:p>
        </p:txBody>
      </p:sp>
      <p:sp>
        <p:nvSpPr>
          <p:cNvPr id="179" name="TextBox 178">
            <a:extLst>
              <a:ext uri="{FF2B5EF4-FFF2-40B4-BE49-F238E27FC236}">
                <a16:creationId xmlns:a16="http://schemas.microsoft.com/office/drawing/2014/main" id="{5B93410A-6F15-560B-A2B2-4B1684CFE2E9}"/>
              </a:ext>
            </a:extLst>
          </p:cNvPr>
          <p:cNvSpPr txBox="1"/>
          <p:nvPr/>
        </p:nvSpPr>
        <p:spPr>
          <a:xfrm>
            <a:off x="10203107" y="4187933"/>
            <a:ext cx="346570" cy="461665"/>
          </a:xfrm>
          <a:prstGeom prst="rect">
            <a:avLst/>
          </a:prstGeom>
          <a:noFill/>
        </p:spPr>
        <p:txBody>
          <a:bodyPr wrap="square" rtlCol="0">
            <a:spAutoFit/>
          </a:bodyPr>
          <a:lstStyle/>
          <a:p>
            <a:pPr algn="l" rtl="0"/>
            <a:r>
              <a:rPr lang="en-US" sz="2400" dirty="0"/>
              <a:t>F</a:t>
            </a:r>
          </a:p>
        </p:txBody>
      </p:sp>
      <p:sp>
        <p:nvSpPr>
          <p:cNvPr id="180" name="TextBox 179">
            <a:extLst>
              <a:ext uri="{FF2B5EF4-FFF2-40B4-BE49-F238E27FC236}">
                <a16:creationId xmlns:a16="http://schemas.microsoft.com/office/drawing/2014/main" id="{95CD9FAE-98F2-21B2-5D1A-645A0B97A940}"/>
              </a:ext>
            </a:extLst>
          </p:cNvPr>
          <p:cNvSpPr txBox="1"/>
          <p:nvPr/>
        </p:nvSpPr>
        <p:spPr>
          <a:xfrm>
            <a:off x="10203107" y="4915242"/>
            <a:ext cx="402674" cy="461665"/>
          </a:xfrm>
          <a:prstGeom prst="rect">
            <a:avLst/>
          </a:prstGeom>
          <a:noFill/>
        </p:spPr>
        <p:txBody>
          <a:bodyPr wrap="square" rtlCol="0">
            <a:spAutoFit/>
          </a:bodyPr>
          <a:lstStyle/>
          <a:p>
            <a:pPr algn="l" rtl="0"/>
            <a:r>
              <a:rPr lang="en-US" sz="2400" dirty="0"/>
              <a:t>G</a:t>
            </a:r>
          </a:p>
        </p:txBody>
      </p:sp>
      <p:sp>
        <p:nvSpPr>
          <p:cNvPr id="181" name="TextBox 180">
            <a:extLst>
              <a:ext uri="{FF2B5EF4-FFF2-40B4-BE49-F238E27FC236}">
                <a16:creationId xmlns:a16="http://schemas.microsoft.com/office/drawing/2014/main" id="{6CEEF282-A1DF-C863-922A-B5525E8FF9FE}"/>
              </a:ext>
            </a:extLst>
          </p:cNvPr>
          <p:cNvSpPr txBox="1"/>
          <p:nvPr/>
        </p:nvSpPr>
        <p:spPr>
          <a:xfrm>
            <a:off x="11161456" y="2762145"/>
            <a:ext cx="502061" cy="400110"/>
          </a:xfrm>
          <a:prstGeom prst="rect">
            <a:avLst/>
          </a:prstGeom>
          <a:noFill/>
        </p:spPr>
        <p:txBody>
          <a:bodyPr wrap="square" rtlCol="0">
            <a:spAutoFit/>
          </a:bodyPr>
          <a:lstStyle/>
          <a:p>
            <a:pPr algn="l" rtl="0"/>
            <a:r>
              <a:rPr lang="en-US" sz="2000" dirty="0"/>
              <a:t>H1</a:t>
            </a:r>
          </a:p>
        </p:txBody>
      </p:sp>
      <p:sp>
        <p:nvSpPr>
          <p:cNvPr id="182" name="TextBox 181">
            <a:extLst>
              <a:ext uri="{FF2B5EF4-FFF2-40B4-BE49-F238E27FC236}">
                <a16:creationId xmlns:a16="http://schemas.microsoft.com/office/drawing/2014/main" id="{3FB8418B-4167-EE77-59F2-A85E98762C0A}"/>
              </a:ext>
            </a:extLst>
          </p:cNvPr>
          <p:cNvSpPr txBox="1"/>
          <p:nvPr/>
        </p:nvSpPr>
        <p:spPr>
          <a:xfrm>
            <a:off x="11161456" y="4247966"/>
            <a:ext cx="502061" cy="400110"/>
          </a:xfrm>
          <a:prstGeom prst="rect">
            <a:avLst/>
          </a:prstGeom>
          <a:noFill/>
        </p:spPr>
        <p:txBody>
          <a:bodyPr wrap="square" rtlCol="0">
            <a:spAutoFit/>
          </a:bodyPr>
          <a:lstStyle/>
          <a:p>
            <a:pPr algn="l" rtl="0"/>
            <a:r>
              <a:rPr lang="en-US" sz="2000" dirty="0"/>
              <a:t>H3</a:t>
            </a:r>
          </a:p>
        </p:txBody>
      </p:sp>
      <p:sp>
        <p:nvSpPr>
          <p:cNvPr id="183" name="TextBox 182">
            <a:extLst>
              <a:ext uri="{FF2B5EF4-FFF2-40B4-BE49-F238E27FC236}">
                <a16:creationId xmlns:a16="http://schemas.microsoft.com/office/drawing/2014/main" id="{4DC7217F-4007-6F28-F252-09FC1056B70A}"/>
              </a:ext>
            </a:extLst>
          </p:cNvPr>
          <p:cNvSpPr txBox="1"/>
          <p:nvPr/>
        </p:nvSpPr>
        <p:spPr>
          <a:xfrm>
            <a:off x="9116524" y="3500082"/>
            <a:ext cx="502061" cy="400110"/>
          </a:xfrm>
          <a:prstGeom prst="rect">
            <a:avLst/>
          </a:prstGeom>
          <a:noFill/>
        </p:spPr>
        <p:txBody>
          <a:bodyPr wrap="square" rtlCol="0">
            <a:spAutoFit/>
          </a:bodyPr>
          <a:lstStyle/>
          <a:p>
            <a:pPr algn="l" rtl="0"/>
            <a:r>
              <a:rPr lang="en-US" sz="2000" dirty="0"/>
              <a:t>H2</a:t>
            </a:r>
          </a:p>
        </p:txBody>
      </p:sp>
      <p:sp>
        <p:nvSpPr>
          <p:cNvPr id="184" name="TextBox 183">
            <a:extLst>
              <a:ext uri="{FF2B5EF4-FFF2-40B4-BE49-F238E27FC236}">
                <a16:creationId xmlns:a16="http://schemas.microsoft.com/office/drawing/2014/main" id="{FC2D791C-61F1-7103-03FE-0E3DB5F0B22A}"/>
              </a:ext>
            </a:extLst>
          </p:cNvPr>
          <p:cNvSpPr txBox="1"/>
          <p:nvPr/>
        </p:nvSpPr>
        <p:spPr>
          <a:xfrm>
            <a:off x="10170091" y="5703482"/>
            <a:ext cx="502061" cy="400110"/>
          </a:xfrm>
          <a:prstGeom prst="rect">
            <a:avLst/>
          </a:prstGeom>
          <a:noFill/>
        </p:spPr>
        <p:txBody>
          <a:bodyPr wrap="square" rtlCol="0">
            <a:spAutoFit/>
          </a:bodyPr>
          <a:lstStyle/>
          <a:p>
            <a:pPr algn="l" rtl="0"/>
            <a:r>
              <a:rPr lang="en-US" sz="2000" dirty="0"/>
              <a:t>H4</a:t>
            </a:r>
          </a:p>
        </p:txBody>
      </p:sp>
      <p:sp>
        <p:nvSpPr>
          <p:cNvPr id="187" name="TextBox 186">
            <a:extLst>
              <a:ext uri="{FF2B5EF4-FFF2-40B4-BE49-F238E27FC236}">
                <a16:creationId xmlns:a16="http://schemas.microsoft.com/office/drawing/2014/main" id="{2C2CB512-11DE-3999-20C3-8AB54B4F8C49}"/>
              </a:ext>
            </a:extLst>
          </p:cNvPr>
          <p:cNvSpPr txBox="1"/>
          <p:nvPr/>
        </p:nvSpPr>
        <p:spPr>
          <a:xfrm>
            <a:off x="5698152" y="2361151"/>
            <a:ext cx="1018227" cy="1231106"/>
          </a:xfrm>
          <a:prstGeom prst="rect">
            <a:avLst/>
          </a:prstGeom>
          <a:noFill/>
        </p:spPr>
        <p:txBody>
          <a:bodyPr wrap="none" rtlCol="0">
            <a:spAutoFit/>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With</a:t>
            </a:r>
          </a:p>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help</a:t>
            </a:r>
          </a:p>
          <a:p>
            <a:pPr algn="ctr"/>
            <a:endParaRPr lang="en-US" dirty="0"/>
          </a:p>
        </p:txBody>
      </p:sp>
      <p:sp>
        <p:nvSpPr>
          <p:cNvPr id="189" name="TextBox 188">
            <a:extLst>
              <a:ext uri="{FF2B5EF4-FFF2-40B4-BE49-F238E27FC236}">
                <a16:creationId xmlns:a16="http://schemas.microsoft.com/office/drawing/2014/main" id="{81468870-C7DF-C77F-8631-018F58747C20}"/>
              </a:ext>
            </a:extLst>
          </p:cNvPr>
          <p:cNvSpPr txBox="1"/>
          <p:nvPr/>
        </p:nvSpPr>
        <p:spPr>
          <a:xfrm>
            <a:off x="9048547" y="2361151"/>
            <a:ext cx="934871" cy="1231106"/>
          </a:xfrm>
          <a:prstGeom prst="rect">
            <a:avLst/>
          </a:prstGeom>
          <a:noFill/>
        </p:spPr>
        <p:txBody>
          <a:bodyPr wrap="square" rtlCol="0">
            <a:spAutoFit/>
          </a:bodyPr>
          <a:lstStyle/>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NO</a:t>
            </a:r>
          </a:p>
          <a:p>
            <a:pPr algn="ctr"/>
            <a:r>
              <a:rPr lang="en-US" sz="2800" dirty="0">
                <a:latin typeface="ADLaM Display" panose="02010000000000000000" pitchFamily="2" charset="0"/>
                <a:ea typeface="ADLaM Display" panose="02010000000000000000" pitchFamily="2" charset="0"/>
                <a:cs typeface="ADLaM Display" panose="02010000000000000000" pitchFamily="2" charset="0"/>
              </a:rPr>
              <a:t>help</a:t>
            </a:r>
          </a:p>
          <a:p>
            <a:pPr algn="ctr"/>
            <a:endParaRPr lang="en-US" dirty="0"/>
          </a:p>
        </p:txBody>
      </p:sp>
      <p:cxnSp>
        <p:nvCxnSpPr>
          <p:cNvPr id="192" name="Straight Arrow Connector 191">
            <a:extLst>
              <a:ext uri="{FF2B5EF4-FFF2-40B4-BE49-F238E27FC236}">
                <a16:creationId xmlns:a16="http://schemas.microsoft.com/office/drawing/2014/main" id="{0859F249-F825-BB15-1F77-79E53C0BA525}"/>
              </a:ext>
            </a:extLst>
          </p:cNvPr>
          <p:cNvCxnSpPr>
            <a:cxnSpLocks/>
            <a:stCxn id="153" idx="4"/>
            <a:endCxn id="154" idx="0"/>
          </p:cNvCxnSpPr>
          <p:nvPr/>
        </p:nvCxnSpPr>
        <p:spPr>
          <a:xfrm>
            <a:off x="10383134" y="5446167"/>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02963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1594B-C16E-486B-BE09-0FAC801D7F0E}"/>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pic>
        <p:nvPicPr>
          <p:cNvPr id="5" name="Picture 4">
            <a:extLst>
              <a:ext uri="{FF2B5EF4-FFF2-40B4-BE49-F238E27FC236}">
                <a16:creationId xmlns:a16="http://schemas.microsoft.com/office/drawing/2014/main" id="{3E45915B-30F3-45FB-9171-7531F93DC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1" y="1503343"/>
            <a:ext cx="4988555" cy="4375055"/>
          </a:xfrm>
          <a:prstGeom prst="rect">
            <a:avLst/>
          </a:prstGeom>
        </p:spPr>
      </p:pic>
      <p:pic>
        <p:nvPicPr>
          <p:cNvPr id="6" name="Picture 5">
            <a:extLst>
              <a:ext uri="{FF2B5EF4-FFF2-40B4-BE49-F238E27FC236}">
                <a16:creationId xmlns:a16="http://schemas.microsoft.com/office/drawing/2014/main" id="{D0353AA4-D35B-4DF9-9536-75B275DD1667}"/>
              </a:ext>
            </a:extLst>
          </p:cNvPr>
          <p:cNvPicPr>
            <a:picLocks noChangeAspect="1"/>
          </p:cNvPicPr>
          <p:nvPr/>
        </p:nvPicPr>
        <p:blipFill>
          <a:blip r:embed="rId3">
            <a:extLst>
              <a:ext uri="{28A0092B-C50C-407E-A947-70E740481C1C}">
                <a14:useLocalDpi xmlns:a14="http://schemas.microsoft.com/office/drawing/2010/main" val="0"/>
              </a:ext>
            </a:extLst>
          </a:blip>
          <a:srcRect t="1974"/>
          <a:stretch/>
        </p:blipFill>
        <p:spPr>
          <a:xfrm>
            <a:off x="379003" y="12224476"/>
            <a:ext cx="4388473" cy="3929923"/>
          </a:xfrm>
          <a:prstGeom prst="rect">
            <a:avLst/>
          </a:prstGeom>
        </p:spPr>
      </p:pic>
      <p:pic>
        <p:nvPicPr>
          <p:cNvPr id="7" name="Picture 6">
            <a:extLst>
              <a:ext uri="{FF2B5EF4-FFF2-40B4-BE49-F238E27FC236}">
                <a16:creationId xmlns:a16="http://schemas.microsoft.com/office/drawing/2014/main" id="{0BF9A4F3-9C3C-4F20-84DF-DEDE1E967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959" y="12224476"/>
            <a:ext cx="6245957" cy="3929923"/>
          </a:xfrm>
          <a:prstGeom prst="rect">
            <a:avLst/>
          </a:prstGeom>
        </p:spPr>
      </p:pic>
      <p:sp>
        <p:nvSpPr>
          <p:cNvPr id="4" name="TextBox 3">
            <a:extLst>
              <a:ext uri="{FF2B5EF4-FFF2-40B4-BE49-F238E27FC236}">
                <a16:creationId xmlns:a16="http://schemas.microsoft.com/office/drawing/2014/main" id="{91731BE2-6577-412F-A40A-EBA0224D5069}"/>
              </a:ext>
            </a:extLst>
          </p:cNvPr>
          <p:cNvSpPr txBox="1"/>
          <p:nvPr/>
        </p:nvSpPr>
        <p:spPr>
          <a:xfrm>
            <a:off x="6095999" y="2028876"/>
            <a:ext cx="3532661" cy="1107996"/>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History </a:t>
            </a:r>
          </a:p>
        </p:txBody>
      </p:sp>
      <p:sp>
        <p:nvSpPr>
          <p:cNvPr id="8" name="TextBox 7">
            <a:extLst>
              <a:ext uri="{FF2B5EF4-FFF2-40B4-BE49-F238E27FC236}">
                <a16:creationId xmlns:a16="http://schemas.microsoft.com/office/drawing/2014/main" id="{DC32AE83-41BC-E0E8-7B1E-44B73B87F55A}"/>
              </a:ext>
            </a:extLst>
          </p:cNvPr>
          <p:cNvSpPr txBox="1"/>
          <p:nvPr/>
        </p:nvSpPr>
        <p:spPr>
          <a:xfrm>
            <a:off x="13374012" y="3754740"/>
            <a:ext cx="3532661" cy="2123658"/>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Account  </a:t>
            </a:r>
          </a:p>
        </p:txBody>
      </p:sp>
    </p:spTree>
    <p:extLst>
      <p:ext uri="{BB962C8B-B14F-4D97-AF65-F5344CB8AC3E}">
        <p14:creationId xmlns:p14="http://schemas.microsoft.com/office/powerpoint/2010/main" val="35419616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1594B-C16E-486B-BE09-0FAC801D7F0E}"/>
              </a:ext>
            </a:extLst>
          </p:cNvPr>
          <p:cNvSpPr txBox="1"/>
          <p:nvPr/>
        </p:nvSpPr>
        <p:spPr>
          <a:xfrm>
            <a:off x="2573240" y="487680"/>
            <a:ext cx="7045519" cy="1015663"/>
          </a:xfrm>
          <a:prstGeom prst="rect">
            <a:avLst/>
          </a:prstGeom>
          <a:noFill/>
        </p:spPr>
        <p:txBody>
          <a:bodyPr wrap="none" rtlCol="0">
            <a:spAutoFit/>
          </a:bodyPr>
          <a:lstStyle/>
          <a:p>
            <a:r>
              <a:rPr lang="en-US" sz="6000" b="1" dirty="0">
                <a:latin typeface="Corbel" panose="020B0503020204020204" pitchFamily="34" charset="0"/>
                <a:ea typeface="ADLaM Display" panose="02010000000000000000" pitchFamily="2" charset="0"/>
                <a:cs typeface="Cairo Black" pitchFamily="2" charset="-78"/>
              </a:rPr>
              <a:t>Future Improvement</a:t>
            </a:r>
          </a:p>
        </p:txBody>
      </p:sp>
      <p:pic>
        <p:nvPicPr>
          <p:cNvPr id="5" name="Picture 4">
            <a:extLst>
              <a:ext uri="{FF2B5EF4-FFF2-40B4-BE49-F238E27FC236}">
                <a16:creationId xmlns:a16="http://schemas.microsoft.com/office/drawing/2014/main" id="{3E45915B-30F3-45FB-9171-7531F93DCB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61" y="1503343"/>
            <a:ext cx="4988555" cy="4375055"/>
          </a:xfrm>
          <a:prstGeom prst="rect">
            <a:avLst/>
          </a:prstGeom>
        </p:spPr>
      </p:pic>
      <p:pic>
        <p:nvPicPr>
          <p:cNvPr id="6" name="Picture 5">
            <a:extLst>
              <a:ext uri="{FF2B5EF4-FFF2-40B4-BE49-F238E27FC236}">
                <a16:creationId xmlns:a16="http://schemas.microsoft.com/office/drawing/2014/main" id="{D0353AA4-D35B-4DF9-9536-75B275DD1667}"/>
              </a:ext>
            </a:extLst>
          </p:cNvPr>
          <p:cNvPicPr>
            <a:picLocks noChangeAspect="1"/>
          </p:cNvPicPr>
          <p:nvPr/>
        </p:nvPicPr>
        <p:blipFill>
          <a:blip r:embed="rId3">
            <a:extLst>
              <a:ext uri="{28A0092B-C50C-407E-A947-70E740481C1C}">
                <a14:useLocalDpi xmlns:a14="http://schemas.microsoft.com/office/drawing/2010/main" val="0"/>
              </a:ext>
            </a:extLst>
          </a:blip>
          <a:srcRect t="1974"/>
          <a:stretch/>
        </p:blipFill>
        <p:spPr>
          <a:xfrm>
            <a:off x="379003" y="12224476"/>
            <a:ext cx="4388473" cy="3929923"/>
          </a:xfrm>
          <a:prstGeom prst="rect">
            <a:avLst/>
          </a:prstGeom>
        </p:spPr>
      </p:pic>
      <p:pic>
        <p:nvPicPr>
          <p:cNvPr id="7" name="Picture 6">
            <a:extLst>
              <a:ext uri="{FF2B5EF4-FFF2-40B4-BE49-F238E27FC236}">
                <a16:creationId xmlns:a16="http://schemas.microsoft.com/office/drawing/2014/main" id="{0BF9A4F3-9C3C-4F20-84DF-DEDE1E9670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959" y="12224476"/>
            <a:ext cx="6245957" cy="3929923"/>
          </a:xfrm>
          <a:prstGeom prst="rect">
            <a:avLst/>
          </a:prstGeom>
        </p:spPr>
      </p:pic>
      <p:sp>
        <p:nvSpPr>
          <p:cNvPr id="4" name="TextBox 3">
            <a:extLst>
              <a:ext uri="{FF2B5EF4-FFF2-40B4-BE49-F238E27FC236}">
                <a16:creationId xmlns:a16="http://schemas.microsoft.com/office/drawing/2014/main" id="{91731BE2-6577-412F-A40A-EBA0224D5069}"/>
              </a:ext>
            </a:extLst>
          </p:cNvPr>
          <p:cNvSpPr txBox="1"/>
          <p:nvPr/>
        </p:nvSpPr>
        <p:spPr>
          <a:xfrm>
            <a:off x="6095999" y="2028876"/>
            <a:ext cx="3532661" cy="1107996"/>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History </a:t>
            </a:r>
          </a:p>
        </p:txBody>
      </p:sp>
      <p:sp>
        <p:nvSpPr>
          <p:cNvPr id="8" name="TextBox 7">
            <a:extLst>
              <a:ext uri="{FF2B5EF4-FFF2-40B4-BE49-F238E27FC236}">
                <a16:creationId xmlns:a16="http://schemas.microsoft.com/office/drawing/2014/main" id="{DC32AE83-41BC-E0E8-7B1E-44B73B87F55A}"/>
              </a:ext>
            </a:extLst>
          </p:cNvPr>
          <p:cNvSpPr txBox="1"/>
          <p:nvPr/>
        </p:nvSpPr>
        <p:spPr>
          <a:xfrm>
            <a:off x="6078267" y="3754740"/>
            <a:ext cx="4330328" cy="1107996"/>
          </a:xfrm>
          <a:prstGeom prst="rect">
            <a:avLst/>
          </a:prstGeom>
          <a:noFill/>
        </p:spPr>
        <p:txBody>
          <a:bodyPr wrap="square" rtlCol="0">
            <a:spAutoFit/>
          </a:bodyPr>
          <a:lstStyle/>
          <a:p>
            <a:pPr algn="l"/>
            <a:r>
              <a:rPr lang="en-US" sz="6600" dirty="0">
                <a:latin typeface="ADLaM Display" panose="02010000000000000000" pitchFamily="2" charset="0"/>
                <a:ea typeface="ADLaM Display" panose="02010000000000000000" pitchFamily="2" charset="0"/>
                <a:cs typeface="ADLaM Display" panose="02010000000000000000" pitchFamily="2" charset="0"/>
              </a:rPr>
              <a:t>Account </a:t>
            </a:r>
          </a:p>
        </p:txBody>
      </p:sp>
    </p:spTree>
    <p:extLst>
      <p:ext uri="{BB962C8B-B14F-4D97-AF65-F5344CB8AC3E}">
        <p14:creationId xmlns:p14="http://schemas.microsoft.com/office/powerpoint/2010/main" val="41570066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AE4C4-D65C-1739-A553-E1C577115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12" y="758758"/>
            <a:ext cx="4159688" cy="4420501"/>
          </a:xfrm>
          <a:prstGeom prst="rect">
            <a:avLst/>
          </a:prstGeom>
        </p:spPr>
      </p:pic>
      <p:pic>
        <p:nvPicPr>
          <p:cNvPr id="7" name="Picture 6">
            <a:extLst>
              <a:ext uri="{FF2B5EF4-FFF2-40B4-BE49-F238E27FC236}">
                <a16:creationId xmlns:a16="http://schemas.microsoft.com/office/drawing/2014/main" id="{9B4E12A4-29B7-CB24-0817-C1DA618E0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296" y="1767006"/>
            <a:ext cx="2688264" cy="2688264"/>
          </a:xfrm>
          <a:prstGeom prst="rect">
            <a:avLst/>
          </a:prstGeom>
        </p:spPr>
      </p:pic>
      <p:sp>
        <p:nvSpPr>
          <p:cNvPr id="8" name="Rectangle 7">
            <a:extLst>
              <a:ext uri="{FF2B5EF4-FFF2-40B4-BE49-F238E27FC236}">
                <a16:creationId xmlns:a16="http://schemas.microsoft.com/office/drawing/2014/main" id="{79AD3672-FDB3-B2F8-E306-254D607DE035}"/>
              </a:ext>
            </a:extLst>
          </p:cNvPr>
          <p:cNvSpPr/>
          <p:nvPr/>
        </p:nvSpPr>
        <p:spPr>
          <a:xfrm>
            <a:off x="0" y="0"/>
            <a:ext cx="14279880" cy="716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66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3000"/>
                                        <p:tgtEl>
                                          <p:spTgt spid="8"/>
                                        </p:tgtEl>
                                      </p:cBhvr>
                                    </p:animEffect>
                                    <p:set>
                                      <p:cBhvr>
                                        <p:cTn id="7" dur="1" fill="hold">
                                          <p:stCondLst>
                                            <p:cond delay="2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AE4C4-D65C-1739-A553-E1C577115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12" y="758758"/>
            <a:ext cx="4159688" cy="4420501"/>
          </a:xfrm>
          <a:prstGeom prst="rect">
            <a:avLst/>
          </a:prstGeom>
        </p:spPr>
      </p:pic>
      <p:pic>
        <p:nvPicPr>
          <p:cNvPr id="7" name="Picture 6">
            <a:extLst>
              <a:ext uri="{FF2B5EF4-FFF2-40B4-BE49-F238E27FC236}">
                <a16:creationId xmlns:a16="http://schemas.microsoft.com/office/drawing/2014/main" id="{9B4E12A4-29B7-CB24-0817-C1DA618E0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296" y="1767006"/>
            <a:ext cx="2688264" cy="2688264"/>
          </a:xfrm>
          <a:prstGeom prst="rect">
            <a:avLst/>
          </a:prstGeom>
        </p:spPr>
      </p:pic>
      <p:pic>
        <p:nvPicPr>
          <p:cNvPr id="3074" name="Picture 2" descr="This may contain: the word thank you written in cursive writing with a heart on top of it">
            <a:extLst>
              <a:ext uri="{FF2B5EF4-FFF2-40B4-BE49-F238E27FC236}">
                <a16:creationId xmlns:a16="http://schemas.microsoft.com/office/drawing/2014/main" id="{0F62F7C5-D4FC-1D19-D6AC-E6374B1C71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9478" y="4455270"/>
            <a:ext cx="4159688" cy="218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13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EAE4C4-D65C-1739-A553-E1C577115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6312" y="758758"/>
            <a:ext cx="4159688" cy="4420501"/>
          </a:xfrm>
          <a:prstGeom prst="rect">
            <a:avLst/>
          </a:prstGeom>
        </p:spPr>
      </p:pic>
      <p:pic>
        <p:nvPicPr>
          <p:cNvPr id="7" name="Picture 6">
            <a:extLst>
              <a:ext uri="{FF2B5EF4-FFF2-40B4-BE49-F238E27FC236}">
                <a16:creationId xmlns:a16="http://schemas.microsoft.com/office/drawing/2014/main" id="{9B4E12A4-29B7-CB24-0817-C1DA618E0E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296" y="1767006"/>
            <a:ext cx="2688264" cy="2688264"/>
          </a:xfrm>
          <a:prstGeom prst="rect">
            <a:avLst/>
          </a:prstGeom>
        </p:spPr>
      </p:pic>
      <p:pic>
        <p:nvPicPr>
          <p:cNvPr id="2" name="Picture 2" descr="This may contain: the word thank you written in cursive writing with a heart on top of it">
            <a:extLst>
              <a:ext uri="{FF2B5EF4-FFF2-40B4-BE49-F238E27FC236}">
                <a16:creationId xmlns:a16="http://schemas.microsoft.com/office/drawing/2014/main" id="{8ECD5310-1BFC-5FD3-CEDA-E09AC684E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6897" y="4455270"/>
            <a:ext cx="4159688" cy="218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20480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5AACD-E36E-E461-5E46-DA03E1A7BAC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3B65ABBF-72EE-9CE7-5DBA-5220A281F3E6}"/>
              </a:ext>
            </a:extLst>
          </p:cNvPr>
          <p:cNvGrpSpPr/>
          <p:nvPr/>
        </p:nvGrpSpPr>
        <p:grpSpPr>
          <a:xfrm>
            <a:off x="127000" y="1063578"/>
            <a:ext cx="12065000" cy="4075120"/>
            <a:chOff x="127000" y="212678"/>
            <a:chExt cx="12065000" cy="4075120"/>
          </a:xfrm>
        </p:grpSpPr>
        <p:sp>
          <p:nvSpPr>
            <p:cNvPr id="4" name="TextBox 3">
              <a:extLst>
                <a:ext uri="{FF2B5EF4-FFF2-40B4-BE49-F238E27FC236}">
                  <a16:creationId xmlns:a16="http://schemas.microsoft.com/office/drawing/2014/main" id="{495643CF-40BD-5F96-02A1-A25BF190621F}"/>
                </a:ext>
              </a:extLst>
            </p:cNvPr>
            <p:cNvSpPr txBox="1"/>
            <p:nvPr/>
          </p:nvSpPr>
          <p:spPr>
            <a:xfrm>
              <a:off x="9529822" y="1668439"/>
              <a:ext cx="2662178" cy="461665"/>
            </a:xfrm>
            <a:prstGeom prst="rect">
              <a:avLst/>
            </a:prstGeom>
            <a:noFill/>
          </p:spPr>
          <p:txBody>
            <a:bodyPr wrap="square" rtlCol="0">
              <a:spAutoFit/>
            </a:bodyPr>
            <a:lstStyle/>
            <a:p>
              <a:r>
                <a:rPr lang="en-US" sz="2400" b="1" dirty="0">
                  <a:latin typeface="ADLaM Display" panose="02010000000000000000" pitchFamily="2" charset="0"/>
                  <a:ea typeface="ADLaM Display" panose="02010000000000000000" pitchFamily="2" charset="0"/>
                  <a:cs typeface="ADLaM Display" panose="02010000000000000000" pitchFamily="2" charset="0"/>
                </a:rPr>
                <a:t>Time loss (hours)</a:t>
              </a:r>
            </a:p>
          </p:txBody>
        </p:sp>
        <p:sp>
          <p:nvSpPr>
            <p:cNvPr id="5" name="TextBox 4">
              <a:extLst>
                <a:ext uri="{FF2B5EF4-FFF2-40B4-BE49-F238E27FC236}">
                  <a16:creationId xmlns:a16="http://schemas.microsoft.com/office/drawing/2014/main" id="{12D1507C-2628-5B65-C408-1BBA5B20519D}"/>
                </a:ext>
              </a:extLst>
            </p:cNvPr>
            <p:cNvSpPr txBox="1"/>
            <p:nvPr/>
          </p:nvSpPr>
          <p:spPr>
            <a:xfrm>
              <a:off x="5410200" y="3179802"/>
              <a:ext cx="955711" cy="738664"/>
            </a:xfrm>
            <a:prstGeom prst="rect">
              <a:avLst/>
            </a:prstGeom>
            <a:noFill/>
          </p:spPr>
          <p:txBody>
            <a:bodyPr wrap="none" rtlCol="0">
              <a:spAutoFit/>
            </a:bodyPr>
            <a:lstStyle/>
            <a:p>
              <a:r>
                <a:rPr lang="en-US" sz="2400" b="1" dirty="0">
                  <a:latin typeface="ADLaM Display" panose="02010000000000000000" pitchFamily="2" charset="0"/>
                  <a:ea typeface="ADLaM Display" panose="02010000000000000000" pitchFamily="2" charset="0"/>
                  <a:cs typeface="ADLaM Display" panose="02010000000000000000" pitchFamily="2" charset="0"/>
                </a:rPr>
                <a:t>P= ¾</a:t>
              </a:r>
            </a:p>
            <a:p>
              <a:endParaRPr lang="en-US" dirty="0"/>
            </a:p>
          </p:txBody>
        </p:sp>
        <p:sp>
          <p:nvSpPr>
            <p:cNvPr id="6" name="TextBox 5">
              <a:extLst>
                <a:ext uri="{FF2B5EF4-FFF2-40B4-BE49-F238E27FC236}">
                  <a16:creationId xmlns:a16="http://schemas.microsoft.com/office/drawing/2014/main" id="{34997A89-FC41-BD0A-B746-26C4C607FF7E}"/>
                </a:ext>
              </a:extLst>
            </p:cNvPr>
            <p:cNvSpPr txBox="1"/>
            <p:nvPr/>
          </p:nvSpPr>
          <p:spPr>
            <a:xfrm>
              <a:off x="7759700" y="3179802"/>
              <a:ext cx="971741" cy="1107996"/>
            </a:xfrm>
            <a:prstGeom prst="rect">
              <a:avLst/>
            </a:prstGeom>
            <a:noFill/>
          </p:spPr>
          <p:txBody>
            <a:bodyPr wrap="none" rtlCol="0">
              <a:spAutoFit/>
            </a:bodyPr>
            <a:lstStyle/>
            <a:p>
              <a:r>
                <a:rPr lang="en-US" sz="2400" b="1" dirty="0">
                  <a:latin typeface="ADLaM Display" panose="02010000000000000000" pitchFamily="2" charset="0"/>
                  <a:ea typeface="ADLaM Display" panose="02010000000000000000" pitchFamily="2" charset="0"/>
                  <a:cs typeface="ADLaM Display" panose="02010000000000000000" pitchFamily="2" charset="0"/>
                </a:rPr>
                <a:t>P= ¼</a:t>
              </a:r>
            </a:p>
            <a:p>
              <a:endParaRPr lang="en-US" sz="2400" b="1" dirty="0">
                <a:latin typeface="ADLaM Display" panose="02010000000000000000" pitchFamily="2" charset="0"/>
                <a:ea typeface="ADLaM Display" panose="02010000000000000000" pitchFamily="2" charset="0"/>
                <a:cs typeface="ADLaM Display" panose="02010000000000000000" pitchFamily="2" charset="0"/>
              </a:endParaRPr>
            </a:p>
            <a:p>
              <a:endParaRPr lang="en-US" dirty="0"/>
            </a:p>
          </p:txBody>
        </p:sp>
        <p:pic>
          <p:nvPicPr>
            <p:cNvPr id="8" name="Picture 7">
              <a:extLst>
                <a:ext uri="{FF2B5EF4-FFF2-40B4-BE49-F238E27FC236}">
                  <a16:creationId xmlns:a16="http://schemas.microsoft.com/office/drawing/2014/main" id="{BEC0EEC7-3337-281A-793D-E1CB7C20FF1C}"/>
                </a:ext>
              </a:extLst>
            </p:cNvPr>
            <p:cNvPicPr>
              <a:picLocks noChangeAspect="1"/>
            </p:cNvPicPr>
            <p:nvPr/>
          </p:nvPicPr>
          <p:blipFill>
            <a:blip r:embed="rId2"/>
            <a:stretch>
              <a:fillRect/>
            </a:stretch>
          </p:blipFill>
          <p:spPr>
            <a:xfrm>
              <a:off x="127000" y="212678"/>
              <a:ext cx="9296439" cy="2911522"/>
            </a:xfrm>
            <a:prstGeom prst="rect">
              <a:avLst/>
            </a:prstGeom>
          </p:spPr>
        </p:pic>
      </p:grpSp>
      <p:sp>
        <p:nvSpPr>
          <p:cNvPr id="10" name="TextBox 9">
            <a:extLst>
              <a:ext uri="{FF2B5EF4-FFF2-40B4-BE49-F238E27FC236}">
                <a16:creationId xmlns:a16="http://schemas.microsoft.com/office/drawing/2014/main" id="{7ECCC244-FEDF-4907-C067-86CCE7DB9983}"/>
              </a:ext>
            </a:extLst>
          </p:cNvPr>
          <p:cNvSpPr txBox="1"/>
          <p:nvPr/>
        </p:nvSpPr>
        <p:spPr>
          <a:xfrm>
            <a:off x="1633590" y="158615"/>
            <a:ext cx="9317807" cy="584775"/>
          </a:xfrm>
          <a:prstGeom prst="rect">
            <a:avLst/>
          </a:prstGeom>
          <a:noFill/>
        </p:spPr>
        <p:txBody>
          <a:bodyPr wrap="none" rtlCol="0">
            <a:spAutoFit/>
          </a:bodyPr>
          <a:lstStyle/>
          <a:p>
            <a:r>
              <a:rPr lang="en-US" sz="3200" dirty="0"/>
              <a:t>Make</a:t>
            </a:r>
            <a:r>
              <a:rPr lang="en-US" sz="3200" b="1" dirty="0">
                <a:latin typeface="ADLaM Display" panose="02010000000000000000" pitchFamily="2" charset="0"/>
                <a:ea typeface="ADLaM Display" panose="02010000000000000000" pitchFamily="2" charset="0"/>
                <a:cs typeface="ADLaM Display" panose="02010000000000000000" pitchFamily="2" charset="0"/>
              </a:rPr>
              <a:t> </a:t>
            </a:r>
            <a:r>
              <a:rPr lang="en-US" sz="3200" dirty="0"/>
              <a:t>Decision for taking help </a:t>
            </a:r>
            <a:r>
              <a:rPr lang="en-US" sz="3200" b="1" dirty="0">
                <a:latin typeface="ADLaM Display" panose="02010000000000000000" pitchFamily="2" charset="0"/>
                <a:ea typeface="ADLaM Display" panose="02010000000000000000" pitchFamily="2" charset="0"/>
                <a:cs typeface="ADLaM Display" panose="02010000000000000000" pitchFamily="2" charset="0"/>
              </a:rPr>
              <a:t>Bayes’ Decision Rule</a:t>
            </a:r>
          </a:p>
        </p:txBody>
      </p:sp>
      <p:sp>
        <p:nvSpPr>
          <p:cNvPr id="12" name="TextBox 11">
            <a:extLst>
              <a:ext uri="{FF2B5EF4-FFF2-40B4-BE49-F238E27FC236}">
                <a16:creationId xmlns:a16="http://schemas.microsoft.com/office/drawing/2014/main" id="{866F256D-FD44-CC4C-6AA4-DC0C26698619}"/>
              </a:ext>
            </a:extLst>
          </p:cNvPr>
          <p:cNvSpPr txBox="1"/>
          <p:nvPr/>
        </p:nvSpPr>
        <p:spPr>
          <a:xfrm>
            <a:off x="323850" y="4717246"/>
            <a:ext cx="8836025" cy="954107"/>
          </a:xfrm>
          <a:prstGeom prst="rect">
            <a:avLst/>
          </a:prstGeom>
          <a:noFill/>
        </p:spPr>
        <p:txBody>
          <a:bodyPr wrap="square">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E[</a:t>
            </a:r>
            <a:r>
              <a:rPr lang="en-US" sz="2800" b="1" dirty="0" err="1">
                <a:latin typeface="ADLaM Display" panose="02010000000000000000" pitchFamily="2" charset="0"/>
                <a:ea typeface="ADLaM Display" panose="02010000000000000000" pitchFamily="2" charset="0"/>
                <a:cs typeface="ADLaM Display" panose="02010000000000000000" pitchFamily="2" charset="0"/>
              </a:rPr>
              <a:t>timeloss</a:t>
            </a:r>
            <a:r>
              <a:rPr lang="en-US" sz="2800" b="1" dirty="0">
                <a:latin typeface="ADLaM Display" panose="02010000000000000000" pitchFamily="2" charset="0"/>
                <a:ea typeface="ADLaM Display" panose="02010000000000000000" pitchFamily="2" charset="0"/>
                <a:cs typeface="ADLaM Display" panose="02010000000000000000" pitchFamily="2" charset="0"/>
              </a:rPr>
              <a:t> (help)] = 0.25 * (-6) + 0.75 * (-1) = -2.25  </a:t>
            </a:r>
          </a:p>
          <a:p>
            <a:r>
              <a:rPr lang="en-US" sz="2800" b="1" dirty="0">
                <a:latin typeface="ADLaM Display" panose="02010000000000000000" pitchFamily="2" charset="0"/>
                <a:ea typeface="ADLaM Display" panose="02010000000000000000" pitchFamily="2" charset="0"/>
                <a:cs typeface="ADLaM Display" panose="02010000000000000000" pitchFamily="2" charset="0"/>
              </a:rPr>
              <a:t>E[</a:t>
            </a:r>
            <a:r>
              <a:rPr lang="en-US" sz="2800" b="1" dirty="0" err="1">
                <a:latin typeface="ADLaM Display" panose="02010000000000000000" pitchFamily="2" charset="0"/>
                <a:ea typeface="ADLaM Display" panose="02010000000000000000" pitchFamily="2" charset="0"/>
                <a:cs typeface="ADLaM Display" panose="02010000000000000000" pitchFamily="2" charset="0"/>
              </a:rPr>
              <a:t>timeloss</a:t>
            </a:r>
            <a:r>
              <a:rPr lang="en-US" sz="2800" b="1" dirty="0">
                <a:latin typeface="ADLaM Display" panose="02010000000000000000" pitchFamily="2" charset="0"/>
                <a:ea typeface="ADLaM Display" panose="02010000000000000000" pitchFamily="2" charset="0"/>
                <a:cs typeface="ADLaM Display" panose="02010000000000000000" pitchFamily="2" charset="0"/>
              </a:rPr>
              <a:t> (alone)]  = 0.25 * (-5) + 0.75 * (-5) = -5</a:t>
            </a:r>
          </a:p>
        </p:txBody>
      </p:sp>
      <p:sp>
        <p:nvSpPr>
          <p:cNvPr id="14" name="TextBox 13">
            <a:extLst>
              <a:ext uri="{FF2B5EF4-FFF2-40B4-BE49-F238E27FC236}">
                <a16:creationId xmlns:a16="http://schemas.microsoft.com/office/drawing/2014/main" id="{F95E4246-CFAB-774B-4DD9-8CEA450982D4}"/>
              </a:ext>
            </a:extLst>
          </p:cNvPr>
          <p:cNvSpPr txBox="1"/>
          <p:nvPr/>
        </p:nvSpPr>
        <p:spPr>
          <a:xfrm>
            <a:off x="323850" y="6096287"/>
            <a:ext cx="11550650" cy="523220"/>
          </a:xfrm>
          <a:prstGeom prst="rect">
            <a:avLst/>
          </a:prstGeom>
          <a:noFill/>
        </p:spPr>
        <p:txBody>
          <a:bodyPr wrap="square">
            <a:spAutoFit/>
          </a:bodyP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Taking help yields the min expected </a:t>
            </a:r>
            <a:r>
              <a:rPr lang="en-US" sz="2800" b="1" dirty="0" err="1">
                <a:latin typeface="ADLaM Display" panose="02010000000000000000" pitchFamily="2" charset="0"/>
                <a:ea typeface="ADLaM Display" panose="02010000000000000000" pitchFamily="2" charset="0"/>
                <a:cs typeface="ADLaM Display" panose="02010000000000000000" pitchFamily="2" charset="0"/>
              </a:rPr>
              <a:t>timeloss</a:t>
            </a:r>
            <a:r>
              <a:rPr lang="en-US" sz="2800" b="1" dirty="0">
                <a:latin typeface="ADLaM Display" panose="02010000000000000000" pitchFamily="2" charset="0"/>
                <a:ea typeface="ADLaM Display" panose="02010000000000000000" pitchFamily="2" charset="0"/>
                <a:cs typeface="ADLaM Display" panose="02010000000000000000" pitchFamily="2" charset="0"/>
              </a:rPr>
              <a:t> ,   continue . . . </a:t>
            </a:r>
            <a:endParaRPr lang="en-US" sz="2800"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222070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F0264-0B39-72DC-AB25-575128F5F13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4B795F6-CEB3-5912-E9F5-7F1E78E8F877}"/>
              </a:ext>
            </a:extLst>
          </p:cNvPr>
          <p:cNvSpPr txBox="1"/>
          <p:nvPr/>
        </p:nvSpPr>
        <p:spPr>
          <a:xfrm>
            <a:off x="58426" y="1424875"/>
            <a:ext cx="7238575" cy="2246769"/>
          </a:xfrm>
          <a:prstGeom prst="rect">
            <a:avLst/>
          </a:prstGeom>
          <a:noFill/>
        </p:spPr>
        <p:txBody>
          <a:bodyPr wrap="square">
            <a:spAutoFit/>
          </a:bodyPr>
          <a:lstStyle/>
          <a:p>
            <a:r>
              <a:rPr lang="en-US" sz="2800" dirty="0">
                <a:latin typeface="ADLaM Display" panose="02010000000000000000" pitchFamily="2" charset="0"/>
                <a:ea typeface="ADLaM Display" panose="02010000000000000000" pitchFamily="2" charset="0"/>
                <a:cs typeface="ADLaM Display" panose="02010000000000000000" pitchFamily="2" charset="0"/>
              </a:rPr>
              <a:t>E[</a:t>
            </a:r>
            <a:r>
              <a:rPr lang="en-US" sz="2800" dirty="0" err="1">
                <a:latin typeface="ADLaM Display" panose="02010000000000000000" pitchFamily="2" charset="0"/>
                <a:ea typeface="ADLaM Display" panose="02010000000000000000" pitchFamily="2" charset="0"/>
                <a:cs typeface="ADLaM Display" panose="02010000000000000000" pitchFamily="2" charset="0"/>
              </a:rPr>
              <a:t>timeloss</a:t>
            </a:r>
            <a:r>
              <a:rPr lang="en-US" sz="2800" dirty="0">
                <a:latin typeface="ADLaM Display" panose="02010000000000000000" pitchFamily="2" charset="0"/>
                <a:ea typeface="ADLaM Display" panose="02010000000000000000" pitchFamily="2" charset="0"/>
                <a:cs typeface="ADLaM Display" panose="02010000000000000000" pitchFamily="2" charset="0"/>
              </a:rPr>
              <a:t> (help)  ] = (-1)p - 6(1-p) = 5p-6</a:t>
            </a:r>
          </a:p>
          <a:p>
            <a:endParaRPr lang="en-US" sz="2800" dirty="0">
              <a:latin typeface="ADLaM Display" panose="02010000000000000000" pitchFamily="2" charset="0"/>
              <a:ea typeface="ADLaM Display" panose="02010000000000000000" pitchFamily="2" charset="0"/>
              <a:cs typeface="ADLaM Display" panose="02010000000000000000" pitchFamily="2" charset="0"/>
            </a:endParaRPr>
          </a:p>
          <a:p>
            <a:r>
              <a:rPr lang="en-US" sz="2800" dirty="0">
                <a:latin typeface="ADLaM Display" panose="02010000000000000000" pitchFamily="2" charset="0"/>
                <a:ea typeface="ADLaM Display" panose="02010000000000000000" pitchFamily="2" charset="0"/>
                <a:cs typeface="ADLaM Display" panose="02010000000000000000" pitchFamily="2" charset="0"/>
              </a:rPr>
              <a:t>E[</a:t>
            </a:r>
            <a:r>
              <a:rPr lang="en-US" sz="2800" dirty="0" err="1">
                <a:latin typeface="ADLaM Display" panose="02010000000000000000" pitchFamily="2" charset="0"/>
                <a:ea typeface="ADLaM Display" panose="02010000000000000000" pitchFamily="2" charset="0"/>
                <a:cs typeface="ADLaM Display" panose="02010000000000000000" pitchFamily="2" charset="0"/>
              </a:rPr>
              <a:t>timeloss</a:t>
            </a:r>
            <a:r>
              <a:rPr lang="en-US" sz="2800" dirty="0">
                <a:latin typeface="ADLaM Display" panose="02010000000000000000" pitchFamily="2" charset="0"/>
                <a:ea typeface="ADLaM Display" panose="02010000000000000000" pitchFamily="2" charset="0"/>
                <a:cs typeface="ADLaM Display" panose="02010000000000000000" pitchFamily="2" charset="0"/>
              </a:rPr>
              <a:t> (alone)] = -5(1-p) + (-5)p = -5</a:t>
            </a:r>
          </a:p>
          <a:p>
            <a:endParaRPr lang="en-US" sz="2800" dirty="0">
              <a:latin typeface="ADLaM Display" panose="02010000000000000000" pitchFamily="2" charset="0"/>
              <a:ea typeface="ADLaM Display" panose="02010000000000000000" pitchFamily="2" charset="0"/>
              <a:cs typeface="ADLaM Display" panose="02010000000000000000" pitchFamily="2" charset="0"/>
            </a:endParaRPr>
          </a:p>
          <a:p>
            <a:r>
              <a:rPr lang="en-US" sz="2800" dirty="0">
                <a:latin typeface="ADLaM Display" panose="02010000000000000000" pitchFamily="2" charset="0"/>
                <a:ea typeface="ADLaM Display" panose="02010000000000000000" pitchFamily="2" charset="0"/>
                <a:cs typeface="ADLaM Display" panose="02010000000000000000" pitchFamily="2" charset="0"/>
              </a:rPr>
              <a:t>help &gt; alone ⬄ p &gt; 1/5</a:t>
            </a:r>
          </a:p>
        </p:txBody>
      </p:sp>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584C35D3-BC18-731D-D657-D8CEDADF6AC6}"/>
                  </a:ext>
                </a:extLst>
              </p14:cNvPr>
              <p14:cNvContentPartPr/>
              <p14:nvPr/>
            </p14:nvContentPartPr>
            <p14:xfrm>
              <a:off x="12724371" y="5255091"/>
              <a:ext cx="360" cy="360"/>
            </p14:xfrm>
          </p:contentPart>
        </mc:Choice>
        <mc:Fallback xmlns="">
          <p:pic>
            <p:nvPicPr>
              <p:cNvPr id="26" name="Ink 25">
                <a:extLst>
                  <a:ext uri="{FF2B5EF4-FFF2-40B4-BE49-F238E27FC236}">
                    <a16:creationId xmlns:a16="http://schemas.microsoft.com/office/drawing/2014/main" id="{584C35D3-BC18-731D-D657-D8CEDADF6AC6}"/>
                  </a:ext>
                </a:extLst>
              </p:cNvPr>
              <p:cNvPicPr/>
              <p:nvPr/>
            </p:nvPicPr>
            <p:blipFill>
              <a:blip r:embed="rId3"/>
              <a:stretch>
                <a:fillRect/>
              </a:stretch>
            </p:blipFill>
            <p:spPr>
              <a:xfrm>
                <a:off x="12706371" y="5237091"/>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0" name="Ink 49">
                <a:extLst>
                  <a:ext uri="{FF2B5EF4-FFF2-40B4-BE49-F238E27FC236}">
                    <a16:creationId xmlns:a16="http://schemas.microsoft.com/office/drawing/2014/main" id="{82D66F81-DA6E-F592-6520-AB3DD42A2C8A}"/>
                  </a:ext>
                </a:extLst>
              </p14:cNvPr>
              <p14:cNvContentPartPr/>
              <p14:nvPr/>
            </p14:nvContentPartPr>
            <p14:xfrm>
              <a:off x="12422610" y="450790"/>
              <a:ext cx="360" cy="9000"/>
            </p14:xfrm>
          </p:contentPart>
        </mc:Choice>
        <mc:Fallback xmlns="">
          <p:pic>
            <p:nvPicPr>
              <p:cNvPr id="50" name="Ink 49">
                <a:extLst>
                  <a:ext uri="{FF2B5EF4-FFF2-40B4-BE49-F238E27FC236}">
                    <a16:creationId xmlns:a16="http://schemas.microsoft.com/office/drawing/2014/main" id="{82D66F81-DA6E-F592-6520-AB3DD42A2C8A}"/>
                  </a:ext>
                </a:extLst>
              </p:cNvPr>
              <p:cNvPicPr/>
              <p:nvPr/>
            </p:nvPicPr>
            <p:blipFill>
              <a:blip r:embed="rId5"/>
              <a:stretch>
                <a:fillRect/>
              </a:stretch>
            </p:blipFill>
            <p:spPr>
              <a:xfrm>
                <a:off x="12416490" y="444670"/>
                <a:ext cx="12600" cy="21240"/>
              </a:xfrm>
              <a:prstGeom prst="rect">
                <a:avLst/>
              </a:prstGeom>
            </p:spPr>
          </p:pic>
        </mc:Fallback>
      </mc:AlternateContent>
      <p:grpSp>
        <p:nvGrpSpPr>
          <p:cNvPr id="66" name="Group 65">
            <a:extLst>
              <a:ext uri="{FF2B5EF4-FFF2-40B4-BE49-F238E27FC236}">
                <a16:creationId xmlns:a16="http://schemas.microsoft.com/office/drawing/2014/main" id="{71244199-C719-EEFC-9FE5-DF2FE1ADA182}"/>
              </a:ext>
            </a:extLst>
          </p:cNvPr>
          <p:cNvGrpSpPr/>
          <p:nvPr/>
        </p:nvGrpSpPr>
        <p:grpSpPr>
          <a:xfrm>
            <a:off x="7416369" y="1157780"/>
            <a:ext cx="4775631" cy="3218194"/>
            <a:chOff x="7416369" y="1157780"/>
            <a:chExt cx="4775631" cy="3218194"/>
          </a:xfrm>
        </p:grpSpPr>
        <p:grpSp>
          <p:nvGrpSpPr>
            <p:cNvPr id="40" name="Group 39">
              <a:extLst>
                <a:ext uri="{FF2B5EF4-FFF2-40B4-BE49-F238E27FC236}">
                  <a16:creationId xmlns:a16="http://schemas.microsoft.com/office/drawing/2014/main" id="{8D5A8A20-34C8-1839-4A4F-ADB5539966B7}"/>
                </a:ext>
              </a:extLst>
            </p:cNvPr>
            <p:cNvGrpSpPr/>
            <p:nvPr/>
          </p:nvGrpSpPr>
          <p:grpSpPr>
            <a:xfrm>
              <a:off x="7416369" y="1157780"/>
              <a:ext cx="4775631" cy="3218194"/>
              <a:chOff x="7416369" y="212900"/>
              <a:chExt cx="4775631" cy="3218194"/>
            </a:xfrm>
          </p:grpSpPr>
          <p:cxnSp>
            <p:nvCxnSpPr>
              <p:cNvPr id="5" name="Straight Arrow Connector 4">
                <a:extLst>
                  <a:ext uri="{FF2B5EF4-FFF2-40B4-BE49-F238E27FC236}">
                    <a16:creationId xmlns:a16="http://schemas.microsoft.com/office/drawing/2014/main" id="{5EFDE011-460B-8DCE-AFBA-3A6C61FC4CD4}"/>
                  </a:ext>
                </a:extLst>
              </p:cNvPr>
              <p:cNvCxnSpPr>
                <a:cxnSpLocks/>
              </p:cNvCxnSpPr>
              <p:nvPr/>
            </p:nvCxnSpPr>
            <p:spPr>
              <a:xfrm flipH="1">
                <a:off x="7886852" y="212900"/>
                <a:ext cx="4299" cy="321819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E612EB1C-FDB5-C15C-3D0C-D7E7218AE1E5}"/>
                  </a:ext>
                </a:extLst>
              </p:cNvPr>
              <p:cNvCxnSpPr/>
              <p:nvPr/>
            </p:nvCxnSpPr>
            <p:spPr>
              <a:xfrm>
                <a:off x="7891151" y="1470214"/>
                <a:ext cx="37896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66D9D5FF-AAED-4353-6D68-2933F6470432}"/>
                      </a:ext>
                    </a:extLst>
                  </p14:cNvPr>
                  <p14:cNvContentPartPr/>
                  <p14:nvPr/>
                </p14:nvContentPartPr>
                <p14:xfrm>
                  <a:off x="8473691" y="1465484"/>
                  <a:ext cx="360" cy="360"/>
                </p14:xfrm>
              </p:contentPart>
            </mc:Choice>
            <mc:Fallback xmlns="">
              <p:pic>
                <p:nvPicPr>
                  <p:cNvPr id="14" name="Ink 13">
                    <a:extLst>
                      <a:ext uri="{FF2B5EF4-FFF2-40B4-BE49-F238E27FC236}">
                        <a16:creationId xmlns:a16="http://schemas.microsoft.com/office/drawing/2014/main" id="{66D9D5FF-AAED-4353-6D68-2933F6470432}"/>
                      </a:ext>
                    </a:extLst>
                  </p:cNvPr>
                  <p:cNvPicPr/>
                  <p:nvPr/>
                </p:nvPicPr>
                <p:blipFill>
                  <a:blip r:embed="rId7"/>
                  <a:stretch>
                    <a:fillRect/>
                  </a:stretch>
                </p:blipFill>
                <p:spPr>
                  <a:xfrm>
                    <a:off x="8455691" y="144748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5" name="Ink 14">
                    <a:extLst>
                      <a:ext uri="{FF2B5EF4-FFF2-40B4-BE49-F238E27FC236}">
                        <a16:creationId xmlns:a16="http://schemas.microsoft.com/office/drawing/2014/main" id="{68D4A30D-EE98-2F8A-96B0-ADE02B213182}"/>
                      </a:ext>
                    </a:extLst>
                  </p14:cNvPr>
                  <p14:cNvContentPartPr/>
                  <p14:nvPr/>
                </p14:nvContentPartPr>
                <p14:xfrm>
                  <a:off x="9051491" y="1465484"/>
                  <a:ext cx="360" cy="360"/>
                </p14:xfrm>
              </p:contentPart>
            </mc:Choice>
            <mc:Fallback xmlns="">
              <p:pic>
                <p:nvPicPr>
                  <p:cNvPr id="15" name="Ink 14">
                    <a:extLst>
                      <a:ext uri="{FF2B5EF4-FFF2-40B4-BE49-F238E27FC236}">
                        <a16:creationId xmlns:a16="http://schemas.microsoft.com/office/drawing/2014/main" id="{68D4A30D-EE98-2F8A-96B0-ADE02B213182}"/>
                      </a:ext>
                    </a:extLst>
                  </p:cNvPr>
                  <p:cNvPicPr/>
                  <p:nvPr/>
                </p:nvPicPr>
                <p:blipFill>
                  <a:blip r:embed="rId7"/>
                  <a:stretch>
                    <a:fillRect/>
                  </a:stretch>
                </p:blipFill>
                <p:spPr>
                  <a:xfrm>
                    <a:off x="9033491" y="144748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00DCFAD9-8F8B-4934-9E58-A3F9B2F8B37A}"/>
                      </a:ext>
                    </a:extLst>
                  </p14:cNvPr>
                  <p14:cNvContentPartPr/>
                  <p14:nvPr/>
                </p14:nvContentPartPr>
                <p14:xfrm>
                  <a:off x="9616691" y="1465484"/>
                  <a:ext cx="360" cy="360"/>
                </p14:xfrm>
              </p:contentPart>
            </mc:Choice>
            <mc:Fallback xmlns="">
              <p:pic>
                <p:nvPicPr>
                  <p:cNvPr id="16" name="Ink 15">
                    <a:extLst>
                      <a:ext uri="{FF2B5EF4-FFF2-40B4-BE49-F238E27FC236}">
                        <a16:creationId xmlns:a16="http://schemas.microsoft.com/office/drawing/2014/main" id="{00DCFAD9-8F8B-4934-9E58-A3F9B2F8B37A}"/>
                      </a:ext>
                    </a:extLst>
                  </p:cNvPr>
                  <p:cNvPicPr/>
                  <p:nvPr/>
                </p:nvPicPr>
                <p:blipFill>
                  <a:blip r:embed="rId7"/>
                  <a:stretch>
                    <a:fillRect/>
                  </a:stretch>
                </p:blipFill>
                <p:spPr>
                  <a:xfrm>
                    <a:off x="9598691" y="144748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1A55ADA1-2D8D-DB3A-4F87-56B807C83A56}"/>
                      </a:ext>
                    </a:extLst>
                  </p14:cNvPr>
                  <p14:cNvContentPartPr/>
                  <p14:nvPr/>
                </p14:nvContentPartPr>
                <p14:xfrm>
                  <a:off x="10194491" y="1465484"/>
                  <a:ext cx="360" cy="360"/>
                </p14:xfrm>
              </p:contentPart>
            </mc:Choice>
            <mc:Fallback xmlns="">
              <p:pic>
                <p:nvPicPr>
                  <p:cNvPr id="17" name="Ink 16">
                    <a:extLst>
                      <a:ext uri="{FF2B5EF4-FFF2-40B4-BE49-F238E27FC236}">
                        <a16:creationId xmlns:a16="http://schemas.microsoft.com/office/drawing/2014/main" id="{1A55ADA1-2D8D-DB3A-4F87-56B807C83A56}"/>
                      </a:ext>
                    </a:extLst>
                  </p:cNvPr>
                  <p:cNvPicPr/>
                  <p:nvPr/>
                </p:nvPicPr>
                <p:blipFill>
                  <a:blip r:embed="rId7"/>
                  <a:stretch>
                    <a:fillRect/>
                  </a:stretch>
                </p:blipFill>
                <p:spPr>
                  <a:xfrm>
                    <a:off x="10176491" y="144748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CBA2F7E2-0CDB-93DA-5A55-1487C24E123F}"/>
                      </a:ext>
                    </a:extLst>
                  </p14:cNvPr>
                  <p14:cNvContentPartPr/>
                  <p14:nvPr/>
                </p14:nvContentPartPr>
                <p14:xfrm>
                  <a:off x="10772651" y="1465484"/>
                  <a:ext cx="360" cy="360"/>
                </p14:xfrm>
              </p:contentPart>
            </mc:Choice>
            <mc:Fallback xmlns="">
              <p:pic>
                <p:nvPicPr>
                  <p:cNvPr id="18" name="Ink 17">
                    <a:extLst>
                      <a:ext uri="{FF2B5EF4-FFF2-40B4-BE49-F238E27FC236}">
                        <a16:creationId xmlns:a16="http://schemas.microsoft.com/office/drawing/2014/main" id="{CBA2F7E2-0CDB-93DA-5A55-1487C24E123F}"/>
                      </a:ext>
                    </a:extLst>
                  </p:cNvPr>
                  <p:cNvPicPr/>
                  <p:nvPr/>
                </p:nvPicPr>
                <p:blipFill>
                  <a:blip r:embed="rId7"/>
                  <a:stretch>
                    <a:fillRect/>
                  </a:stretch>
                </p:blipFill>
                <p:spPr>
                  <a:xfrm>
                    <a:off x="10754651" y="1447484"/>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Ink 20">
                    <a:extLst>
                      <a:ext uri="{FF2B5EF4-FFF2-40B4-BE49-F238E27FC236}">
                        <a16:creationId xmlns:a16="http://schemas.microsoft.com/office/drawing/2014/main" id="{E075CFB8-33A5-95CC-7423-65D91B9F641F}"/>
                      </a:ext>
                    </a:extLst>
                  </p14:cNvPr>
                  <p14:cNvContentPartPr/>
                  <p14:nvPr/>
                </p14:nvContentPartPr>
                <p14:xfrm>
                  <a:off x="7908780" y="3181030"/>
                  <a:ext cx="360" cy="360"/>
                </p14:xfrm>
              </p:contentPart>
            </mc:Choice>
            <mc:Fallback xmlns="">
              <p:pic>
                <p:nvPicPr>
                  <p:cNvPr id="21" name="Ink 20">
                    <a:extLst>
                      <a:ext uri="{FF2B5EF4-FFF2-40B4-BE49-F238E27FC236}">
                        <a16:creationId xmlns:a16="http://schemas.microsoft.com/office/drawing/2014/main" id="{E075CFB8-33A5-95CC-7423-65D91B9F641F}"/>
                      </a:ext>
                    </a:extLst>
                  </p:cNvPr>
                  <p:cNvPicPr/>
                  <p:nvPr/>
                </p:nvPicPr>
                <p:blipFill>
                  <a:blip r:embed="rId7"/>
                  <a:stretch>
                    <a:fillRect/>
                  </a:stretch>
                </p:blipFill>
                <p:spPr>
                  <a:xfrm>
                    <a:off x="7890780" y="31630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a:extLst>
                      <a:ext uri="{FF2B5EF4-FFF2-40B4-BE49-F238E27FC236}">
                        <a16:creationId xmlns:a16="http://schemas.microsoft.com/office/drawing/2014/main" id="{27DE45F4-5C0F-8DBE-1E09-2B838B9660A0}"/>
                      </a:ext>
                    </a:extLst>
                  </p14:cNvPr>
                  <p14:cNvContentPartPr/>
                  <p14:nvPr/>
                </p14:nvContentPartPr>
                <p14:xfrm>
                  <a:off x="7908780" y="2609710"/>
                  <a:ext cx="360" cy="360"/>
                </p14:xfrm>
              </p:contentPart>
            </mc:Choice>
            <mc:Fallback xmlns="">
              <p:pic>
                <p:nvPicPr>
                  <p:cNvPr id="22" name="Ink 21">
                    <a:extLst>
                      <a:ext uri="{FF2B5EF4-FFF2-40B4-BE49-F238E27FC236}">
                        <a16:creationId xmlns:a16="http://schemas.microsoft.com/office/drawing/2014/main" id="{27DE45F4-5C0F-8DBE-1E09-2B838B9660A0}"/>
                      </a:ext>
                    </a:extLst>
                  </p:cNvPr>
                  <p:cNvPicPr/>
                  <p:nvPr/>
                </p:nvPicPr>
                <p:blipFill>
                  <a:blip r:embed="rId7"/>
                  <a:stretch>
                    <a:fillRect/>
                  </a:stretch>
                </p:blipFill>
                <p:spPr>
                  <a:xfrm>
                    <a:off x="7890780" y="25917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8" name="Ink 27">
                    <a:extLst>
                      <a:ext uri="{FF2B5EF4-FFF2-40B4-BE49-F238E27FC236}">
                        <a16:creationId xmlns:a16="http://schemas.microsoft.com/office/drawing/2014/main" id="{5C2BBE5C-9C46-AEDA-0961-400CD4C47189}"/>
                      </a:ext>
                    </a:extLst>
                  </p14:cNvPr>
                  <p14:cNvContentPartPr/>
                  <p14:nvPr/>
                </p14:nvContentPartPr>
                <p14:xfrm>
                  <a:off x="7898873" y="2048813"/>
                  <a:ext cx="360" cy="360"/>
                </p14:xfrm>
              </p:contentPart>
            </mc:Choice>
            <mc:Fallback xmlns="">
              <p:pic>
                <p:nvPicPr>
                  <p:cNvPr id="28" name="Ink 27">
                    <a:extLst>
                      <a:ext uri="{FF2B5EF4-FFF2-40B4-BE49-F238E27FC236}">
                        <a16:creationId xmlns:a16="http://schemas.microsoft.com/office/drawing/2014/main" id="{5C2BBE5C-9C46-AEDA-0961-400CD4C47189}"/>
                      </a:ext>
                    </a:extLst>
                  </p:cNvPr>
                  <p:cNvPicPr/>
                  <p:nvPr/>
                </p:nvPicPr>
                <p:blipFill>
                  <a:blip r:embed="rId3"/>
                  <a:stretch>
                    <a:fillRect/>
                  </a:stretch>
                </p:blipFill>
                <p:spPr>
                  <a:xfrm>
                    <a:off x="7880873" y="203081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4DCCFAD7-50AC-C4B1-3CA5-CAF456043493}"/>
                      </a:ext>
                    </a:extLst>
                  </p14:cNvPr>
                  <p14:cNvContentPartPr/>
                  <p14:nvPr/>
                </p14:nvContentPartPr>
                <p14:xfrm>
                  <a:off x="7898873" y="1464533"/>
                  <a:ext cx="360" cy="360"/>
                </p14:xfrm>
              </p:contentPart>
            </mc:Choice>
            <mc:Fallback xmlns="">
              <p:pic>
                <p:nvPicPr>
                  <p:cNvPr id="29" name="Ink 28">
                    <a:extLst>
                      <a:ext uri="{FF2B5EF4-FFF2-40B4-BE49-F238E27FC236}">
                        <a16:creationId xmlns:a16="http://schemas.microsoft.com/office/drawing/2014/main" id="{4DCCFAD7-50AC-C4B1-3CA5-CAF456043493}"/>
                      </a:ext>
                    </a:extLst>
                  </p:cNvPr>
                  <p:cNvPicPr/>
                  <p:nvPr/>
                </p:nvPicPr>
                <p:blipFill>
                  <a:blip r:embed="rId3"/>
                  <a:stretch>
                    <a:fillRect/>
                  </a:stretch>
                </p:blipFill>
                <p:spPr>
                  <a:xfrm>
                    <a:off x="7880873" y="1446533"/>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F42D7A58-F4AD-0896-D6E6-5AF6E82D774D}"/>
                      </a:ext>
                    </a:extLst>
                  </p14:cNvPr>
                  <p14:cNvContentPartPr/>
                  <p14:nvPr/>
                </p14:nvContentPartPr>
                <p14:xfrm>
                  <a:off x="7898873" y="910133"/>
                  <a:ext cx="360" cy="360"/>
                </p14:xfrm>
              </p:contentPart>
            </mc:Choice>
            <mc:Fallback xmlns="">
              <p:pic>
                <p:nvPicPr>
                  <p:cNvPr id="30" name="Ink 29">
                    <a:extLst>
                      <a:ext uri="{FF2B5EF4-FFF2-40B4-BE49-F238E27FC236}">
                        <a16:creationId xmlns:a16="http://schemas.microsoft.com/office/drawing/2014/main" id="{F42D7A58-F4AD-0896-D6E6-5AF6E82D774D}"/>
                      </a:ext>
                    </a:extLst>
                  </p:cNvPr>
                  <p:cNvPicPr/>
                  <p:nvPr/>
                </p:nvPicPr>
                <p:blipFill>
                  <a:blip r:embed="rId3"/>
                  <a:stretch>
                    <a:fillRect/>
                  </a:stretch>
                </p:blipFill>
                <p:spPr>
                  <a:xfrm>
                    <a:off x="7880873" y="892133"/>
                    <a:ext cx="36000" cy="36000"/>
                  </a:xfrm>
                  <a:prstGeom prst="rect">
                    <a:avLst/>
                  </a:prstGeom>
                </p:spPr>
              </p:pic>
            </mc:Fallback>
          </mc:AlternateContent>
          <p:sp>
            <p:nvSpPr>
              <p:cNvPr id="34" name="TextBox 33">
                <a:extLst>
                  <a:ext uri="{FF2B5EF4-FFF2-40B4-BE49-F238E27FC236}">
                    <a16:creationId xmlns:a16="http://schemas.microsoft.com/office/drawing/2014/main" id="{80E2CF57-1CB7-4F7E-3815-410709E8312A}"/>
                  </a:ext>
                </a:extLst>
              </p:cNvPr>
              <p:cNvSpPr txBox="1"/>
              <p:nvPr/>
            </p:nvSpPr>
            <p:spPr>
              <a:xfrm>
                <a:off x="7465504" y="1867777"/>
                <a:ext cx="372218" cy="369332"/>
              </a:xfrm>
              <a:prstGeom prst="rect">
                <a:avLst/>
              </a:prstGeom>
              <a:noFill/>
            </p:spPr>
            <p:txBody>
              <a:bodyPr wrap="none" rtlCol="0">
                <a:spAutoFit/>
              </a:bodyPr>
              <a:lstStyle/>
              <a:p>
                <a:r>
                  <a:rPr lang="en-US" dirty="0"/>
                  <a:t>-5</a:t>
                </a:r>
              </a:p>
            </p:txBody>
          </p:sp>
          <p:sp>
            <p:nvSpPr>
              <p:cNvPr id="35" name="TextBox 34">
                <a:extLst>
                  <a:ext uri="{FF2B5EF4-FFF2-40B4-BE49-F238E27FC236}">
                    <a16:creationId xmlns:a16="http://schemas.microsoft.com/office/drawing/2014/main" id="{37371B0B-3C86-FCC1-12B1-14A305500C4D}"/>
                  </a:ext>
                </a:extLst>
              </p:cNvPr>
              <p:cNvSpPr txBox="1"/>
              <p:nvPr/>
            </p:nvSpPr>
            <p:spPr>
              <a:xfrm>
                <a:off x="7416369" y="2486265"/>
                <a:ext cx="489236" cy="369332"/>
              </a:xfrm>
              <a:prstGeom prst="rect">
                <a:avLst/>
              </a:prstGeom>
              <a:noFill/>
            </p:spPr>
            <p:txBody>
              <a:bodyPr wrap="none" rtlCol="0">
                <a:spAutoFit/>
              </a:bodyPr>
              <a:lstStyle/>
              <a:p>
                <a:r>
                  <a:rPr lang="en-US" dirty="0"/>
                  <a:t>-10</a:t>
                </a:r>
              </a:p>
            </p:txBody>
          </p:sp>
          <p:sp>
            <p:nvSpPr>
              <p:cNvPr id="36" name="TextBox 35">
                <a:extLst>
                  <a:ext uri="{FF2B5EF4-FFF2-40B4-BE49-F238E27FC236}">
                    <a16:creationId xmlns:a16="http://schemas.microsoft.com/office/drawing/2014/main" id="{C4A9A2BB-8BD6-89FF-631F-F94A64276444}"/>
                  </a:ext>
                </a:extLst>
              </p:cNvPr>
              <p:cNvSpPr txBox="1"/>
              <p:nvPr/>
            </p:nvSpPr>
            <p:spPr>
              <a:xfrm>
                <a:off x="10639486" y="1152805"/>
                <a:ext cx="301686" cy="369332"/>
              </a:xfrm>
              <a:prstGeom prst="rect">
                <a:avLst/>
              </a:prstGeom>
              <a:noFill/>
            </p:spPr>
            <p:txBody>
              <a:bodyPr wrap="none" rtlCol="0">
                <a:spAutoFit/>
              </a:bodyPr>
              <a:lstStyle/>
              <a:p>
                <a:r>
                  <a:rPr lang="en-US" dirty="0"/>
                  <a:t>1</a:t>
                </a:r>
              </a:p>
            </p:txBody>
          </p:sp>
          <p:sp>
            <p:nvSpPr>
              <p:cNvPr id="38" name="TextBox 37">
                <a:extLst>
                  <a:ext uri="{FF2B5EF4-FFF2-40B4-BE49-F238E27FC236}">
                    <a16:creationId xmlns:a16="http://schemas.microsoft.com/office/drawing/2014/main" id="{B91ECCB5-9111-8732-5642-C0E27A683745}"/>
                  </a:ext>
                </a:extLst>
              </p:cNvPr>
              <p:cNvSpPr txBox="1"/>
              <p:nvPr/>
            </p:nvSpPr>
            <p:spPr>
              <a:xfrm>
                <a:off x="7632694" y="2004985"/>
                <a:ext cx="309700" cy="276999"/>
              </a:xfrm>
              <a:prstGeom prst="rect">
                <a:avLst/>
              </a:prstGeom>
              <a:noFill/>
            </p:spPr>
            <p:txBody>
              <a:bodyPr wrap="none" rtlCol="0">
                <a:spAutoFit/>
              </a:bodyPr>
              <a:lstStyle/>
              <a:p>
                <a:r>
                  <a:rPr lang="en-US" sz="1200" dirty="0"/>
                  <a:t>-6</a:t>
                </a:r>
              </a:p>
            </p:txBody>
          </p:sp>
          <p:sp>
            <p:nvSpPr>
              <p:cNvPr id="45" name="TextBox 44">
                <a:extLst>
                  <a:ext uri="{FF2B5EF4-FFF2-40B4-BE49-F238E27FC236}">
                    <a16:creationId xmlns:a16="http://schemas.microsoft.com/office/drawing/2014/main" id="{B25A9B40-969D-52DA-F238-CC8EBF3BCE95}"/>
                  </a:ext>
                </a:extLst>
              </p:cNvPr>
              <p:cNvSpPr txBox="1"/>
              <p:nvPr/>
            </p:nvSpPr>
            <p:spPr>
              <a:xfrm>
                <a:off x="9896172" y="1502939"/>
                <a:ext cx="596638" cy="369332"/>
              </a:xfrm>
              <a:prstGeom prst="rect">
                <a:avLst/>
              </a:prstGeom>
              <a:noFill/>
            </p:spPr>
            <p:txBody>
              <a:bodyPr wrap="none" rtlCol="0">
                <a:spAutoFit/>
              </a:bodyPr>
              <a:lstStyle/>
              <a:p>
                <a:r>
                  <a:rPr lang="en-US" dirty="0"/>
                  <a:t>help</a:t>
                </a:r>
              </a:p>
            </p:txBody>
          </p:sp>
          <mc:AlternateContent xmlns:mc="http://schemas.openxmlformats.org/markup-compatibility/2006" xmlns:p14="http://schemas.microsoft.com/office/powerpoint/2010/main">
            <mc:Choice Requires="p14">
              <p:contentPart p14:bwMode="auto" r:id="rId17">
                <p14:nvContentPartPr>
                  <p14:cNvPr id="20" name="Ink 19">
                    <a:extLst>
                      <a:ext uri="{FF2B5EF4-FFF2-40B4-BE49-F238E27FC236}">
                        <a16:creationId xmlns:a16="http://schemas.microsoft.com/office/drawing/2014/main" id="{8BE31C40-4FCE-EFFD-40CC-493213E740C6}"/>
                      </a:ext>
                    </a:extLst>
                  </p14:cNvPr>
                  <p14:cNvContentPartPr/>
                  <p14:nvPr/>
                </p14:nvContentPartPr>
                <p14:xfrm>
                  <a:off x="7905605" y="2048875"/>
                  <a:ext cx="360" cy="360"/>
                </p14:xfrm>
              </p:contentPart>
            </mc:Choice>
            <mc:Fallback xmlns="">
              <p:pic>
                <p:nvPicPr>
                  <p:cNvPr id="20" name="Ink 19">
                    <a:extLst>
                      <a:ext uri="{FF2B5EF4-FFF2-40B4-BE49-F238E27FC236}">
                        <a16:creationId xmlns:a16="http://schemas.microsoft.com/office/drawing/2014/main" id="{8BE31C40-4FCE-EFFD-40CC-493213E740C6}"/>
                      </a:ext>
                    </a:extLst>
                  </p:cNvPr>
                  <p:cNvPicPr/>
                  <p:nvPr/>
                </p:nvPicPr>
                <p:blipFill>
                  <a:blip r:embed="rId7"/>
                  <a:stretch>
                    <a:fillRect/>
                  </a:stretch>
                </p:blipFill>
                <p:spPr>
                  <a:xfrm>
                    <a:off x="7887605" y="2030875"/>
                    <a:ext cx="36000" cy="36000"/>
                  </a:xfrm>
                  <a:prstGeom prst="rect">
                    <a:avLst/>
                  </a:prstGeom>
                </p:spPr>
              </p:pic>
            </mc:Fallback>
          </mc:AlternateContent>
          <p:cxnSp>
            <p:nvCxnSpPr>
              <p:cNvPr id="32" name="Straight Connector 31">
                <a:extLst>
                  <a:ext uri="{FF2B5EF4-FFF2-40B4-BE49-F238E27FC236}">
                    <a16:creationId xmlns:a16="http://schemas.microsoft.com/office/drawing/2014/main" id="{4F7BFF1E-DFF1-3783-82E0-CECB463C0BC0}"/>
                  </a:ext>
                </a:extLst>
              </p:cNvPr>
              <p:cNvCxnSpPr>
                <a:cxnSpLocks/>
              </p:cNvCxnSpPr>
              <p:nvPr/>
            </p:nvCxnSpPr>
            <p:spPr>
              <a:xfrm>
                <a:off x="7905605" y="2048875"/>
                <a:ext cx="3495820"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p14="http://schemas.microsoft.com/office/powerpoint/2010/main">
            <mc:Choice Requires="p14">
              <p:contentPart p14:bwMode="auto" r:id="rId18">
                <p14:nvContentPartPr>
                  <p14:cNvPr id="39" name="Ink 38">
                    <a:extLst>
                      <a:ext uri="{FF2B5EF4-FFF2-40B4-BE49-F238E27FC236}">
                        <a16:creationId xmlns:a16="http://schemas.microsoft.com/office/drawing/2014/main" id="{5A450DF1-5DE1-9883-A3B1-AFD45EE8DE43}"/>
                      </a:ext>
                    </a:extLst>
                  </p14:cNvPr>
                  <p14:cNvContentPartPr/>
                  <p14:nvPr/>
                </p14:nvContentPartPr>
                <p14:xfrm>
                  <a:off x="8459129" y="2053355"/>
                  <a:ext cx="360" cy="360"/>
                </p14:xfrm>
              </p:contentPart>
            </mc:Choice>
            <mc:Fallback xmlns="">
              <p:pic>
                <p:nvPicPr>
                  <p:cNvPr id="39" name="Ink 38">
                    <a:extLst>
                      <a:ext uri="{FF2B5EF4-FFF2-40B4-BE49-F238E27FC236}">
                        <a16:creationId xmlns:a16="http://schemas.microsoft.com/office/drawing/2014/main" id="{5A450DF1-5DE1-9883-A3B1-AFD45EE8DE43}"/>
                      </a:ext>
                    </a:extLst>
                  </p:cNvPr>
                  <p:cNvPicPr/>
                  <p:nvPr/>
                </p:nvPicPr>
                <p:blipFill>
                  <a:blip r:embed="rId19"/>
                  <a:stretch>
                    <a:fillRect/>
                  </a:stretch>
                </p:blipFill>
                <p:spPr>
                  <a:xfrm>
                    <a:off x="8441129" y="2035355"/>
                    <a:ext cx="36000" cy="36000"/>
                  </a:xfrm>
                  <a:prstGeom prst="rect">
                    <a:avLst/>
                  </a:prstGeom>
                </p:spPr>
              </p:pic>
            </mc:Fallback>
          </mc:AlternateContent>
          <p:cxnSp>
            <p:nvCxnSpPr>
              <p:cNvPr id="41" name="Straight Connector 40">
                <a:extLst>
                  <a:ext uri="{FF2B5EF4-FFF2-40B4-BE49-F238E27FC236}">
                    <a16:creationId xmlns:a16="http://schemas.microsoft.com/office/drawing/2014/main" id="{D4F5A797-8024-7185-3518-43587EF7B5D6}"/>
                  </a:ext>
                </a:extLst>
              </p:cNvPr>
              <p:cNvCxnSpPr>
                <a:cxnSpLocks/>
              </p:cNvCxnSpPr>
              <p:nvPr/>
            </p:nvCxnSpPr>
            <p:spPr>
              <a:xfrm flipV="1">
                <a:off x="7897716" y="1464533"/>
                <a:ext cx="3417984" cy="701587"/>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682AC55-79F9-7989-15C6-D35090BC0EB3}"/>
                  </a:ext>
                </a:extLst>
              </p:cNvPr>
              <p:cNvSpPr txBox="1"/>
              <p:nvPr/>
            </p:nvSpPr>
            <p:spPr>
              <a:xfrm>
                <a:off x="10539411" y="1852753"/>
                <a:ext cx="729687" cy="369332"/>
              </a:xfrm>
              <a:prstGeom prst="rect">
                <a:avLst/>
              </a:prstGeom>
              <a:noFill/>
            </p:spPr>
            <p:txBody>
              <a:bodyPr wrap="square" rtlCol="0">
                <a:spAutoFit/>
              </a:bodyPr>
              <a:lstStyle/>
              <a:p>
                <a:r>
                  <a:rPr lang="en-US" dirty="0"/>
                  <a:t>Alone</a:t>
                </a:r>
              </a:p>
            </p:txBody>
          </p:sp>
          <p:sp>
            <p:nvSpPr>
              <p:cNvPr id="47" name="TextBox 46">
                <a:extLst>
                  <a:ext uri="{FF2B5EF4-FFF2-40B4-BE49-F238E27FC236}">
                    <a16:creationId xmlns:a16="http://schemas.microsoft.com/office/drawing/2014/main" id="{F6A8B278-2216-6013-76B6-621C44C3A5FC}"/>
                  </a:ext>
                </a:extLst>
              </p:cNvPr>
              <p:cNvSpPr txBox="1"/>
              <p:nvPr/>
            </p:nvSpPr>
            <p:spPr>
              <a:xfrm>
                <a:off x="10950635" y="956627"/>
                <a:ext cx="1241365" cy="461665"/>
              </a:xfrm>
              <a:prstGeom prst="rect">
                <a:avLst/>
              </a:prstGeom>
              <a:noFill/>
            </p:spPr>
            <p:txBody>
              <a:bodyPr wrap="none" rtlCol="0">
                <a:spAutoFit/>
              </a:bodyPr>
              <a:lstStyle/>
              <a:p>
                <a:r>
                  <a:rPr lang="en-US" sz="1200" dirty="0"/>
                  <a:t>Probability of</a:t>
                </a:r>
              </a:p>
              <a:p>
                <a:r>
                  <a:rPr lang="en-US" sz="1200" dirty="0"/>
                  <a:t> being helpful (p)</a:t>
                </a:r>
              </a:p>
            </p:txBody>
          </p:sp>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99F8EF33-89A0-DD60-6C97-DB5FAF63E1A4}"/>
                      </a:ext>
                    </a:extLst>
                  </p14:cNvPr>
                  <p14:cNvContentPartPr/>
                  <p14:nvPr/>
                </p14:nvContentPartPr>
                <p14:xfrm>
                  <a:off x="7897716" y="2150200"/>
                  <a:ext cx="360" cy="360"/>
                </p14:xfrm>
              </p:contentPart>
            </mc:Choice>
            <mc:Fallback xmlns="">
              <p:pic>
                <p:nvPicPr>
                  <p:cNvPr id="23" name="Ink 22">
                    <a:extLst>
                      <a:ext uri="{FF2B5EF4-FFF2-40B4-BE49-F238E27FC236}">
                        <a16:creationId xmlns:a16="http://schemas.microsoft.com/office/drawing/2014/main" id="{99F8EF33-89A0-DD60-6C97-DB5FAF63E1A4}"/>
                      </a:ext>
                    </a:extLst>
                  </p:cNvPr>
                  <p:cNvPicPr/>
                  <p:nvPr/>
                </p:nvPicPr>
                <p:blipFill>
                  <a:blip r:embed="rId3"/>
                  <a:stretch>
                    <a:fillRect/>
                  </a:stretch>
                </p:blipFill>
                <p:spPr>
                  <a:xfrm>
                    <a:off x="7879716" y="2132200"/>
                    <a:ext cx="36000" cy="36000"/>
                  </a:xfrm>
                  <a:prstGeom prst="rect">
                    <a:avLst/>
                  </a:prstGeom>
                </p:spPr>
              </p:pic>
            </mc:Fallback>
          </mc:AlternateContent>
        </p:grpSp>
        <p:cxnSp>
          <p:nvCxnSpPr>
            <p:cNvPr id="43" name="Straight Connector 42">
              <a:extLst>
                <a:ext uri="{FF2B5EF4-FFF2-40B4-BE49-F238E27FC236}">
                  <a16:creationId xmlns:a16="http://schemas.microsoft.com/office/drawing/2014/main" id="{03ABBF78-2D71-E71C-DB72-CD271AA659D3}"/>
                </a:ext>
              </a:extLst>
            </p:cNvPr>
            <p:cNvCxnSpPr/>
            <p:nvPr/>
          </p:nvCxnSpPr>
          <p:spPr>
            <a:xfrm>
              <a:off x="8458009" y="1536603"/>
              <a:ext cx="14562" cy="2589307"/>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TextBox 43">
              <a:extLst>
                <a:ext uri="{FF2B5EF4-FFF2-40B4-BE49-F238E27FC236}">
                  <a16:creationId xmlns:a16="http://schemas.microsoft.com/office/drawing/2014/main" id="{E085E0A2-47B3-8474-DA9B-4ACF20BDDD76}"/>
                </a:ext>
              </a:extLst>
            </p:cNvPr>
            <p:cNvSpPr txBox="1"/>
            <p:nvPr/>
          </p:nvSpPr>
          <p:spPr>
            <a:xfrm>
              <a:off x="7940281" y="1208877"/>
              <a:ext cx="1161215" cy="276999"/>
            </a:xfrm>
            <a:prstGeom prst="rect">
              <a:avLst/>
            </a:prstGeom>
            <a:noFill/>
          </p:spPr>
          <p:txBody>
            <a:bodyPr wrap="none" rtlCol="0">
              <a:spAutoFit/>
            </a:bodyPr>
            <a:lstStyle/>
            <a:p>
              <a:r>
                <a:rPr lang="en-US" sz="1200" dirty="0"/>
                <a:t>Crossover point</a:t>
              </a:r>
            </a:p>
          </p:txBody>
        </p:sp>
        <mc:AlternateContent xmlns:mc="http://schemas.openxmlformats.org/markup-compatibility/2006" xmlns:p14="http://schemas.microsoft.com/office/powerpoint/2010/main">
          <mc:Choice Requires="p14">
            <p:contentPart p14:bwMode="auto" r:id="rId21">
              <p14:nvContentPartPr>
                <p14:cNvPr id="51" name="Ink 50">
                  <a:extLst>
                    <a:ext uri="{FF2B5EF4-FFF2-40B4-BE49-F238E27FC236}">
                      <a16:creationId xmlns:a16="http://schemas.microsoft.com/office/drawing/2014/main" id="{1707CAEF-0B58-76C9-278E-BB4570D00D81}"/>
                    </a:ext>
                  </a:extLst>
                </p14:cNvPr>
                <p14:cNvContentPartPr/>
                <p14:nvPr/>
              </p14:nvContentPartPr>
              <p14:xfrm>
                <a:off x="8489790" y="2430107"/>
                <a:ext cx="128880" cy="203760"/>
              </p14:xfrm>
            </p:contentPart>
          </mc:Choice>
          <mc:Fallback xmlns="">
            <p:pic>
              <p:nvPicPr>
                <p:cNvPr id="51" name="Ink 50">
                  <a:extLst>
                    <a:ext uri="{FF2B5EF4-FFF2-40B4-BE49-F238E27FC236}">
                      <a16:creationId xmlns:a16="http://schemas.microsoft.com/office/drawing/2014/main" id="{1707CAEF-0B58-76C9-278E-BB4570D00D81}"/>
                    </a:ext>
                  </a:extLst>
                </p:cNvPr>
                <p:cNvPicPr/>
                <p:nvPr/>
              </p:nvPicPr>
              <p:blipFill>
                <a:blip r:embed="rId22"/>
                <a:stretch>
                  <a:fillRect/>
                </a:stretch>
              </p:blipFill>
              <p:spPr>
                <a:xfrm>
                  <a:off x="8483670" y="2423987"/>
                  <a:ext cx="141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 name="Ink 53">
                  <a:extLst>
                    <a:ext uri="{FF2B5EF4-FFF2-40B4-BE49-F238E27FC236}">
                      <a16:creationId xmlns:a16="http://schemas.microsoft.com/office/drawing/2014/main" id="{D51A3426-AF6C-6938-DE03-05982A7FBEB1}"/>
                    </a:ext>
                  </a:extLst>
                </p14:cNvPr>
                <p14:cNvContentPartPr/>
                <p14:nvPr/>
              </p14:nvContentPartPr>
              <p14:xfrm>
                <a:off x="8529413" y="2443460"/>
                <a:ext cx="257760" cy="354960"/>
              </p14:xfrm>
            </p:contentPart>
          </mc:Choice>
          <mc:Fallback xmlns="">
            <p:pic>
              <p:nvPicPr>
                <p:cNvPr id="54" name="Ink 53">
                  <a:extLst>
                    <a:ext uri="{FF2B5EF4-FFF2-40B4-BE49-F238E27FC236}">
                      <a16:creationId xmlns:a16="http://schemas.microsoft.com/office/drawing/2014/main" id="{D51A3426-AF6C-6938-DE03-05982A7FBEB1}"/>
                    </a:ext>
                  </a:extLst>
                </p:cNvPr>
                <p:cNvPicPr/>
                <p:nvPr/>
              </p:nvPicPr>
              <p:blipFill>
                <a:blip r:embed="rId24"/>
                <a:stretch>
                  <a:fillRect/>
                </a:stretch>
              </p:blipFill>
              <p:spPr>
                <a:xfrm>
                  <a:off x="8523293" y="2437340"/>
                  <a:ext cx="2700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5" name="Ink 54">
                  <a:extLst>
                    <a:ext uri="{FF2B5EF4-FFF2-40B4-BE49-F238E27FC236}">
                      <a16:creationId xmlns:a16="http://schemas.microsoft.com/office/drawing/2014/main" id="{95B863BC-480D-1AB9-B80B-BE33B1DF2F51}"/>
                    </a:ext>
                  </a:extLst>
                </p14:cNvPr>
                <p14:cNvContentPartPr/>
                <p14:nvPr/>
              </p14:nvContentPartPr>
              <p14:xfrm>
                <a:off x="8767530" y="2464630"/>
                <a:ext cx="345240" cy="428400"/>
              </p14:xfrm>
            </p:contentPart>
          </mc:Choice>
          <mc:Fallback xmlns="">
            <p:pic>
              <p:nvPicPr>
                <p:cNvPr id="55" name="Ink 54">
                  <a:extLst>
                    <a:ext uri="{FF2B5EF4-FFF2-40B4-BE49-F238E27FC236}">
                      <a16:creationId xmlns:a16="http://schemas.microsoft.com/office/drawing/2014/main" id="{95B863BC-480D-1AB9-B80B-BE33B1DF2F51}"/>
                    </a:ext>
                  </a:extLst>
                </p:cNvPr>
                <p:cNvPicPr/>
                <p:nvPr/>
              </p:nvPicPr>
              <p:blipFill>
                <a:blip r:embed="rId26"/>
                <a:stretch>
                  <a:fillRect/>
                </a:stretch>
              </p:blipFill>
              <p:spPr>
                <a:xfrm>
                  <a:off x="8761410" y="2458510"/>
                  <a:ext cx="35748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6" name="Ink 55">
                  <a:extLst>
                    <a:ext uri="{FF2B5EF4-FFF2-40B4-BE49-F238E27FC236}">
                      <a16:creationId xmlns:a16="http://schemas.microsoft.com/office/drawing/2014/main" id="{62B2FB0D-9856-0894-E5FF-C84C1AE5AD24}"/>
                    </a:ext>
                  </a:extLst>
                </p14:cNvPr>
                <p14:cNvContentPartPr/>
                <p14:nvPr/>
              </p14:nvContentPartPr>
              <p14:xfrm>
                <a:off x="9238050" y="2439790"/>
                <a:ext cx="240840" cy="370080"/>
              </p14:xfrm>
            </p:contentPart>
          </mc:Choice>
          <mc:Fallback xmlns="">
            <p:pic>
              <p:nvPicPr>
                <p:cNvPr id="56" name="Ink 55">
                  <a:extLst>
                    <a:ext uri="{FF2B5EF4-FFF2-40B4-BE49-F238E27FC236}">
                      <a16:creationId xmlns:a16="http://schemas.microsoft.com/office/drawing/2014/main" id="{62B2FB0D-9856-0894-E5FF-C84C1AE5AD24}"/>
                    </a:ext>
                  </a:extLst>
                </p:cNvPr>
                <p:cNvPicPr/>
                <p:nvPr/>
              </p:nvPicPr>
              <p:blipFill>
                <a:blip r:embed="rId28"/>
                <a:stretch>
                  <a:fillRect/>
                </a:stretch>
              </p:blipFill>
              <p:spPr>
                <a:xfrm>
                  <a:off x="9231921" y="2433670"/>
                  <a:ext cx="253098"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7" name="Ink 56">
                  <a:extLst>
                    <a:ext uri="{FF2B5EF4-FFF2-40B4-BE49-F238E27FC236}">
                      <a16:creationId xmlns:a16="http://schemas.microsoft.com/office/drawing/2014/main" id="{5E38A11F-0BD2-379A-1459-FF9C44E02D63}"/>
                    </a:ext>
                  </a:extLst>
                </p14:cNvPr>
                <p14:cNvContentPartPr/>
                <p14:nvPr/>
              </p14:nvContentPartPr>
              <p14:xfrm>
                <a:off x="9668132" y="2416390"/>
                <a:ext cx="157798" cy="300457"/>
              </p14:xfrm>
            </p:contentPart>
          </mc:Choice>
          <mc:Fallback xmlns="">
            <p:pic>
              <p:nvPicPr>
                <p:cNvPr id="57" name="Ink 56">
                  <a:extLst>
                    <a:ext uri="{FF2B5EF4-FFF2-40B4-BE49-F238E27FC236}">
                      <a16:creationId xmlns:a16="http://schemas.microsoft.com/office/drawing/2014/main" id="{5E38A11F-0BD2-379A-1459-FF9C44E02D63}"/>
                    </a:ext>
                  </a:extLst>
                </p:cNvPr>
                <p:cNvPicPr/>
                <p:nvPr/>
              </p:nvPicPr>
              <p:blipFill>
                <a:blip r:embed="rId30"/>
                <a:stretch>
                  <a:fillRect/>
                </a:stretch>
              </p:blipFill>
              <p:spPr>
                <a:xfrm>
                  <a:off x="9662021" y="2410273"/>
                  <a:ext cx="170019" cy="312691"/>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8" name="Ink 57">
                  <a:extLst>
                    <a:ext uri="{FF2B5EF4-FFF2-40B4-BE49-F238E27FC236}">
                      <a16:creationId xmlns:a16="http://schemas.microsoft.com/office/drawing/2014/main" id="{1191DD2B-ADDE-C705-F678-82E2A573B027}"/>
                    </a:ext>
                  </a:extLst>
                </p14:cNvPr>
                <p14:cNvContentPartPr/>
                <p14:nvPr/>
              </p14:nvContentPartPr>
              <p14:xfrm>
                <a:off x="10124370" y="2456350"/>
                <a:ext cx="140400" cy="185760"/>
              </p14:xfrm>
            </p:contentPart>
          </mc:Choice>
          <mc:Fallback xmlns="">
            <p:pic>
              <p:nvPicPr>
                <p:cNvPr id="58" name="Ink 57">
                  <a:extLst>
                    <a:ext uri="{FF2B5EF4-FFF2-40B4-BE49-F238E27FC236}">
                      <a16:creationId xmlns:a16="http://schemas.microsoft.com/office/drawing/2014/main" id="{1191DD2B-ADDE-C705-F678-82E2A573B027}"/>
                    </a:ext>
                  </a:extLst>
                </p:cNvPr>
                <p:cNvPicPr/>
                <p:nvPr/>
              </p:nvPicPr>
              <p:blipFill>
                <a:blip r:embed="rId32"/>
                <a:stretch>
                  <a:fillRect/>
                </a:stretch>
              </p:blipFill>
              <p:spPr>
                <a:xfrm>
                  <a:off x="10118266" y="2450230"/>
                  <a:ext cx="152609"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60" name="Ink 59">
                  <a:extLst>
                    <a:ext uri="{FF2B5EF4-FFF2-40B4-BE49-F238E27FC236}">
                      <a16:creationId xmlns:a16="http://schemas.microsoft.com/office/drawing/2014/main" id="{33C94E1A-5F70-1DCD-6C2B-1B657738BE15}"/>
                    </a:ext>
                  </a:extLst>
                </p14:cNvPr>
                <p14:cNvContentPartPr/>
                <p14:nvPr/>
              </p14:nvContentPartPr>
              <p14:xfrm>
                <a:off x="9886708" y="2439790"/>
                <a:ext cx="113101" cy="258476"/>
              </p14:xfrm>
            </p:contentPart>
          </mc:Choice>
          <mc:Fallback xmlns="">
            <p:pic>
              <p:nvPicPr>
                <p:cNvPr id="60" name="Ink 59">
                  <a:extLst>
                    <a:ext uri="{FF2B5EF4-FFF2-40B4-BE49-F238E27FC236}">
                      <a16:creationId xmlns:a16="http://schemas.microsoft.com/office/drawing/2014/main" id="{33C94E1A-5F70-1DCD-6C2B-1B657738BE15}"/>
                    </a:ext>
                  </a:extLst>
                </p:cNvPr>
                <p:cNvPicPr/>
                <p:nvPr/>
              </p:nvPicPr>
              <p:blipFill>
                <a:blip r:embed="rId34"/>
                <a:stretch>
                  <a:fillRect/>
                </a:stretch>
              </p:blipFill>
              <p:spPr>
                <a:xfrm>
                  <a:off x="9880585" y="2433670"/>
                  <a:ext cx="125348" cy="27071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61" name="Ink 60">
                  <a:extLst>
                    <a:ext uri="{FF2B5EF4-FFF2-40B4-BE49-F238E27FC236}">
                      <a16:creationId xmlns:a16="http://schemas.microsoft.com/office/drawing/2014/main" id="{EEBD5C06-A392-81EE-8BE3-168BA35567E2}"/>
                    </a:ext>
                  </a:extLst>
                </p14:cNvPr>
                <p14:cNvContentPartPr/>
                <p14:nvPr/>
              </p14:nvContentPartPr>
              <p14:xfrm>
                <a:off x="9513810" y="2443030"/>
                <a:ext cx="203040" cy="342000"/>
              </p14:xfrm>
            </p:contentPart>
          </mc:Choice>
          <mc:Fallback xmlns="">
            <p:pic>
              <p:nvPicPr>
                <p:cNvPr id="61" name="Ink 60">
                  <a:extLst>
                    <a:ext uri="{FF2B5EF4-FFF2-40B4-BE49-F238E27FC236}">
                      <a16:creationId xmlns:a16="http://schemas.microsoft.com/office/drawing/2014/main" id="{EEBD5C06-A392-81EE-8BE3-168BA35567E2}"/>
                    </a:ext>
                  </a:extLst>
                </p:cNvPr>
                <p:cNvPicPr/>
                <p:nvPr/>
              </p:nvPicPr>
              <p:blipFill>
                <a:blip r:embed="rId36"/>
                <a:stretch>
                  <a:fillRect/>
                </a:stretch>
              </p:blipFill>
              <p:spPr>
                <a:xfrm>
                  <a:off x="9507701" y="2436910"/>
                  <a:ext cx="215258"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62" name="Ink 61">
                  <a:extLst>
                    <a:ext uri="{FF2B5EF4-FFF2-40B4-BE49-F238E27FC236}">
                      <a16:creationId xmlns:a16="http://schemas.microsoft.com/office/drawing/2014/main" id="{ADDF85C9-6ED2-5AEA-B7BE-BDB33A171B22}"/>
                    </a:ext>
                  </a:extLst>
                </p14:cNvPr>
                <p14:cNvContentPartPr/>
                <p14:nvPr/>
              </p14:nvContentPartPr>
              <p14:xfrm>
                <a:off x="9053848" y="2439790"/>
                <a:ext cx="279241" cy="410916"/>
              </p14:xfrm>
            </p:contentPart>
          </mc:Choice>
          <mc:Fallback xmlns="">
            <p:pic>
              <p:nvPicPr>
                <p:cNvPr id="62" name="Ink 61">
                  <a:extLst>
                    <a:ext uri="{FF2B5EF4-FFF2-40B4-BE49-F238E27FC236}">
                      <a16:creationId xmlns:a16="http://schemas.microsoft.com/office/drawing/2014/main" id="{ADDF85C9-6ED2-5AEA-B7BE-BDB33A171B22}"/>
                    </a:ext>
                  </a:extLst>
                </p:cNvPr>
                <p:cNvPicPr/>
                <p:nvPr/>
              </p:nvPicPr>
              <p:blipFill>
                <a:blip r:embed="rId38"/>
                <a:stretch>
                  <a:fillRect/>
                </a:stretch>
              </p:blipFill>
              <p:spPr>
                <a:xfrm>
                  <a:off x="9047731" y="2433673"/>
                  <a:ext cx="291476" cy="42315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64" name="Ink 63">
                  <a:extLst>
                    <a:ext uri="{FF2B5EF4-FFF2-40B4-BE49-F238E27FC236}">
                      <a16:creationId xmlns:a16="http://schemas.microsoft.com/office/drawing/2014/main" id="{DB22C542-73C5-7806-D4BA-53DC014C5700}"/>
                    </a:ext>
                  </a:extLst>
                </p14:cNvPr>
                <p14:cNvContentPartPr/>
                <p14:nvPr/>
              </p14:nvContentPartPr>
              <p14:xfrm>
                <a:off x="8596530" y="2472910"/>
                <a:ext cx="333360" cy="426960"/>
              </p14:xfrm>
            </p:contentPart>
          </mc:Choice>
          <mc:Fallback xmlns="">
            <p:pic>
              <p:nvPicPr>
                <p:cNvPr id="64" name="Ink 63">
                  <a:extLst>
                    <a:ext uri="{FF2B5EF4-FFF2-40B4-BE49-F238E27FC236}">
                      <a16:creationId xmlns:a16="http://schemas.microsoft.com/office/drawing/2014/main" id="{DB22C542-73C5-7806-D4BA-53DC014C5700}"/>
                    </a:ext>
                  </a:extLst>
                </p:cNvPr>
                <p:cNvPicPr/>
                <p:nvPr/>
              </p:nvPicPr>
              <p:blipFill>
                <a:blip r:embed="rId40"/>
                <a:stretch>
                  <a:fillRect/>
                </a:stretch>
              </p:blipFill>
              <p:spPr>
                <a:xfrm>
                  <a:off x="8590410" y="2466790"/>
                  <a:ext cx="345600" cy="439200"/>
                </a:xfrm>
                <a:prstGeom prst="rect">
                  <a:avLst/>
                </a:prstGeom>
              </p:spPr>
            </p:pic>
          </mc:Fallback>
        </mc:AlternateContent>
      </p:grpSp>
      <p:sp>
        <p:nvSpPr>
          <p:cNvPr id="68" name="TextBox 67">
            <a:extLst>
              <a:ext uri="{FF2B5EF4-FFF2-40B4-BE49-F238E27FC236}">
                <a16:creationId xmlns:a16="http://schemas.microsoft.com/office/drawing/2014/main" id="{056C9DA7-C680-C55D-AF2D-F177508FB633}"/>
              </a:ext>
            </a:extLst>
          </p:cNvPr>
          <p:cNvSpPr txBox="1"/>
          <p:nvPr/>
        </p:nvSpPr>
        <p:spPr>
          <a:xfrm>
            <a:off x="2777668" y="131617"/>
            <a:ext cx="7474863" cy="523220"/>
          </a:xfrm>
          <a:prstGeom prst="rect">
            <a:avLst/>
          </a:prstGeom>
          <a:noFill/>
        </p:spPr>
        <p:txBody>
          <a:bodyPr wrap="square">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Sensitivity Analysis </a:t>
            </a:r>
            <a:r>
              <a:rPr lang="en-US" sz="2800" b="1" dirty="0" err="1">
                <a:latin typeface="ADLaM Display" panose="02010000000000000000" pitchFamily="2" charset="0"/>
                <a:ea typeface="ADLaM Display" panose="02010000000000000000" pitchFamily="2" charset="0"/>
                <a:cs typeface="ADLaM Display" panose="02010000000000000000" pitchFamily="2" charset="0"/>
              </a:rPr>
              <a:t>forBayes</a:t>
            </a:r>
            <a:r>
              <a:rPr lang="en-US" sz="2800" b="1" dirty="0">
                <a:latin typeface="ADLaM Display" panose="02010000000000000000" pitchFamily="2" charset="0"/>
                <a:ea typeface="ADLaM Display" panose="02010000000000000000" pitchFamily="2" charset="0"/>
                <a:cs typeface="ADLaM Display" panose="02010000000000000000" pitchFamily="2" charset="0"/>
              </a:rPr>
              <a:t>’ Decision Rule</a:t>
            </a:r>
          </a:p>
        </p:txBody>
      </p:sp>
      <p:sp>
        <p:nvSpPr>
          <p:cNvPr id="69" name="TextBox 68">
            <a:extLst>
              <a:ext uri="{FF2B5EF4-FFF2-40B4-BE49-F238E27FC236}">
                <a16:creationId xmlns:a16="http://schemas.microsoft.com/office/drawing/2014/main" id="{1C8CCC80-9145-3773-672D-1AE7F73C919A}"/>
              </a:ext>
            </a:extLst>
          </p:cNvPr>
          <p:cNvSpPr txBox="1"/>
          <p:nvPr/>
        </p:nvSpPr>
        <p:spPr>
          <a:xfrm>
            <a:off x="1596057" y="5194898"/>
            <a:ext cx="9838083" cy="523220"/>
          </a:xfrm>
          <a:prstGeom prst="rect">
            <a:avLst/>
          </a:prstGeom>
          <a:noFill/>
        </p:spPr>
        <p:txBody>
          <a:bodyPr wrap="square">
            <a:spAutoFit/>
          </a:bodyPr>
          <a:lstStyle/>
          <a:p>
            <a:r>
              <a:rPr lang="en-US" sz="2800" b="1" dirty="0">
                <a:latin typeface="ADLaM Display" panose="02010000000000000000" pitchFamily="2" charset="0"/>
                <a:ea typeface="ADLaM Display" panose="02010000000000000000" pitchFamily="2" charset="0"/>
                <a:cs typeface="ADLaM Display" panose="02010000000000000000" pitchFamily="2" charset="0"/>
              </a:rPr>
              <a:t>So we get threshold p = 1/5    </a:t>
            </a:r>
            <a:r>
              <a:rPr lang="en-US" sz="2800" b="1" dirty="0">
                <a:latin typeface="ADLaM Display" panose="02010000000000000000" pitchFamily="2" charset="0"/>
                <a:ea typeface="ADLaM Display" panose="02010000000000000000" pitchFamily="2" charset="0"/>
                <a:cs typeface="ADLaM Display" panose="02010000000000000000" pitchFamily="2" charset="0"/>
                <a:sym typeface="Wingdings" panose="05000000000000000000" pitchFamily="2" charset="2"/>
              </a:rPr>
              <a:t>     I decide to take help</a:t>
            </a:r>
            <a:endParaRPr lang="en-US" sz="2800" b="1" dirty="0">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403183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F98A1-7C69-A83E-7705-CD5A850028F7}"/>
            </a:ext>
          </a:extLst>
        </p:cNvPr>
        <p:cNvGrpSpPr/>
        <p:nvPr/>
      </p:nvGrpSpPr>
      <p:grpSpPr>
        <a:xfrm>
          <a:off x="0" y="0"/>
          <a:ext cx="0" cy="0"/>
          <a:chOff x="0" y="0"/>
          <a:chExt cx="0" cy="0"/>
        </a:xfrm>
      </p:grpSpPr>
      <p:sp>
        <p:nvSpPr>
          <p:cNvPr id="2" name="Flowchart: Connector 1">
            <a:extLst>
              <a:ext uri="{FF2B5EF4-FFF2-40B4-BE49-F238E27FC236}">
                <a16:creationId xmlns:a16="http://schemas.microsoft.com/office/drawing/2014/main" id="{FDE6D874-A6F1-B664-702D-2013C9B985CC}"/>
              </a:ext>
            </a:extLst>
          </p:cNvPr>
          <p:cNvSpPr/>
          <p:nvPr/>
        </p:nvSpPr>
        <p:spPr>
          <a:xfrm>
            <a:off x="2346503" y="26344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Flowchart: Connector 3">
            <a:extLst>
              <a:ext uri="{FF2B5EF4-FFF2-40B4-BE49-F238E27FC236}">
                <a16:creationId xmlns:a16="http://schemas.microsoft.com/office/drawing/2014/main" id="{0D8A55D6-15C2-25B4-2CA3-C71CAE97FF80}"/>
              </a:ext>
            </a:extLst>
          </p:cNvPr>
          <p:cNvSpPr/>
          <p:nvPr/>
        </p:nvSpPr>
        <p:spPr>
          <a:xfrm>
            <a:off x="2346503" y="100138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3" name="Flowchart: Connector 52">
            <a:extLst>
              <a:ext uri="{FF2B5EF4-FFF2-40B4-BE49-F238E27FC236}">
                <a16:creationId xmlns:a16="http://schemas.microsoft.com/office/drawing/2014/main" id="{E6D1FDE7-7778-C28B-525D-04D98D76D2BB}"/>
              </a:ext>
            </a:extLst>
          </p:cNvPr>
          <p:cNvSpPr/>
          <p:nvPr/>
        </p:nvSpPr>
        <p:spPr>
          <a:xfrm>
            <a:off x="2346503" y="1739322"/>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4" name="Flowchart: Connector 53">
            <a:extLst>
              <a:ext uri="{FF2B5EF4-FFF2-40B4-BE49-F238E27FC236}">
                <a16:creationId xmlns:a16="http://schemas.microsoft.com/office/drawing/2014/main" id="{3ECB6C15-98C5-9AAD-0F27-90E14D0ACD4A}"/>
              </a:ext>
            </a:extLst>
          </p:cNvPr>
          <p:cNvSpPr/>
          <p:nvPr/>
        </p:nvSpPr>
        <p:spPr>
          <a:xfrm>
            <a:off x="2346503" y="247725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3" name="Flowchart: Connector 62">
            <a:extLst>
              <a:ext uri="{FF2B5EF4-FFF2-40B4-BE49-F238E27FC236}">
                <a16:creationId xmlns:a16="http://schemas.microsoft.com/office/drawing/2014/main" id="{E2C1063E-19E8-1140-DB9B-2C5C18595185}"/>
              </a:ext>
            </a:extLst>
          </p:cNvPr>
          <p:cNvSpPr/>
          <p:nvPr/>
        </p:nvSpPr>
        <p:spPr>
          <a:xfrm>
            <a:off x="2346503" y="321519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4" name="Flowchart: Connector 63">
            <a:extLst>
              <a:ext uri="{FF2B5EF4-FFF2-40B4-BE49-F238E27FC236}">
                <a16:creationId xmlns:a16="http://schemas.microsoft.com/office/drawing/2014/main" id="{20985542-31A1-0D74-C60E-6D6D0B542BEB}"/>
              </a:ext>
            </a:extLst>
          </p:cNvPr>
          <p:cNvSpPr/>
          <p:nvPr/>
        </p:nvSpPr>
        <p:spPr>
          <a:xfrm>
            <a:off x="2346503" y="39531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5" name="Flowchart: Connector 64">
            <a:extLst>
              <a:ext uri="{FF2B5EF4-FFF2-40B4-BE49-F238E27FC236}">
                <a16:creationId xmlns:a16="http://schemas.microsoft.com/office/drawing/2014/main" id="{9927CF98-3F5C-6737-3A89-49A790EC49F0}"/>
              </a:ext>
            </a:extLst>
          </p:cNvPr>
          <p:cNvSpPr/>
          <p:nvPr/>
        </p:nvSpPr>
        <p:spPr>
          <a:xfrm>
            <a:off x="2346503" y="469107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1" name="Flowchart: Connector 70">
            <a:extLst>
              <a:ext uri="{FF2B5EF4-FFF2-40B4-BE49-F238E27FC236}">
                <a16:creationId xmlns:a16="http://schemas.microsoft.com/office/drawing/2014/main" id="{A1503184-2812-2923-1963-85B1549FB87C}"/>
              </a:ext>
            </a:extLst>
          </p:cNvPr>
          <p:cNvSpPr/>
          <p:nvPr/>
        </p:nvSpPr>
        <p:spPr>
          <a:xfrm>
            <a:off x="2346503" y="542900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Flowchart: Connector 72">
            <a:extLst>
              <a:ext uri="{FF2B5EF4-FFF2-40B4-BE49-F238E27FC236}">
                <a16:creationId xmlns:a16="http://schemas.microsoft.com/office/drawing/2014/main" id="{D573441C-23B9-7BA8-2A03-3853384CACC8}"/>
              </a:ext>
            </a:extLst>
          </p:cNvPr>
          <p:cNvSpPr/>
          <p:nvPr/>
        </p:nvSpPr>
        <p:spPr>
          <a:xfrm>
            <a:off x="3357155" y="3215196"/>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5" name="Flowchart: Connector 74">
            <a:extLst>
              <a:ext uri="{FF2B5EF4-FFF2-40B4-BE49-F238E27FC236}">
                <a16:creationId xmlns:a16="http://schemas.microsoft.com/office/drawing/2014/main" id="{38A40BEE-D391-A35A-D3E3-A89866022C8E}"/>
              </a:ext>
            </a:extLst>
          </p:cNvPr>
          <p:cNvSpPr/>
          <p:nvPr/>
        </p:nvSpPr>
        <p:spPr>
          <a:xfrm>
            <a:off x="1327924" y="3953133"/>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9" name="Flowchart: Connector 78">
            <a:extLst>
              <a:ext uri="{FF2B5EF4-FFF2-40B4-BE49-F238E27FC236}">
                <a16:creationId xmlns:a16="http://schemas.microsoft.com/office/drawing/2014/main" id="{498FB98D-C918-36CB-41D0-E200D346C592}"/>
              </a:ext>
            </a:extLst>
          </p:cNvPr>
          <p:cNvSpPr/>
          <p:nvPr/>
        </p:nvSpPr>
        <p:spPr>
          <a:xfrm>
            <a:off x="3357155" y="469107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80" name="Straight Arrow Connector 79">
            <a:extLst>
              <a:ext uri="{FF2B5EF4-FFF2-40B4-BE49-F238E27FC236}">
                <a16:creationId xmlns:a16="http://schemas.microsoft.com/office/drawing/2014/main" id="{D8229CF0-E3B7-522A-E179-41A9C78E3374}"/>
              </a:ext>
            </a:extLst>
          </p:cNvPr>
          <p:cNvCxnSpPr>
            <a:cxnSpLocks/>
            <a:stCxn id="2" idx="4"/>
            <a:endCxn id="4" idx="0"/>
          </p:cNvCxnSpPr>
          <p:nvPr/>
        </p:nvCxnSpPr>
        <p:spPr>
          <a:xfrm>
            <a:off x="2645204" y="82458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A51C1BBC-0661-C1BC-A3D1-E2F7DDD7CBD3}"/>
              </a:ext>
            </a:extLst>
          </p:cNvPr>
          <p:cNvCxnSpPr>
            <a:cxnSpLocks/>
          </p:cNvCxnSpPr>
          <p:nvPr/>
        </p:nvCxnSpPr>
        <p:spPr>
          <a:xfrm>
            <a:off x="2645204" y="156217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A0A704A1-97CC-2C45-F3DC-839B40929901}"/>
              </a:ext>
            </a:extLst>
          </p:cNvPr>
          <p:cNvCxnSpPr>
            <a:cxnSpLocks/>
          </p:cNvCxnSpPr>
          <p:nvPr/>
        </p:nvCxnSpPr>
        <p:spPr>
          <a:xfrm>
            <a:off x="2645204" y="2300456"/>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6897C30A-5D3B-8781-D095-6B76F4430772}"/>
              </a:ext>
            </a:extLst>
          </p:cNvPr>
          <p:cNvCxnSpPr>
            <a:cxnSpLocks/>
          </p:cNvCxnSpPr>
          <p:nvPr/>
        </p:nvCxnSpPr>
        <p:spPr>
          <a:xfrm>
            <a:off x="2645204" y="3038393"/>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2732F961-4BA0-F40D-B76A-B72CA64CFF3E}"/>
              </a:ext>
            </a:extLst>
          </p:cNvPr>
          <p:cNvCxnSpPr>
            <a:cxnSpLocks/>
          </p:cNvCxnSpPr>
          <p:nvPr/>
        </p:nvCxnSpPr>
        <p:spPr>
          <a:xfrm>
            <a:off x="2645204" y="3776330"/>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F0B5DFB9-D6DE-30CB-E432-862F68F729BD}"/>
              </a:ext>
            </a:extLst>
          </p:cNvPr>
          <p:cNvCxnSpPr>
            <a:cxnSpLocks/>
          </p:cNvCxnSpPr>
          <p:nvPr/>
        </p:nvCxnSpPr>
        <p:spPr>
          <a:xfrm>
            <a:off x="2644280" y="4514267"/>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A994F0E2-5DDB-BDCA-D653-6F7FF217D568}"/>
              </a:ext>
            </a:extLst>
          </p:cNvPr>
          <p:cNvCxnSpPr>
            <a:cxnSpLocks/>
          </p:cNvCxnSpPr>
          <p:nvPr/>
        </p:nvCxnSpPr>
        <p:spPr>
          <a:xfrm>
            <a:off x="2644280" y="5252204"/>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0E0A5929-0F39-1837-41DB-16C5BE5BC70A}"/>
              </a:ext>
            </a:extLst>
          </p:cNvPr>
          <p:cNvCxnSpPr>
            <a:cxnSpLocks/>
          </p:cNvCxnSpPr>
          <p:nvPr/>
        </p:nvCxnSpPr>
        <p:spPr>
          <a:xfrm>
            <a:off x="2943905" y="3463679"/>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AED9581E-67D0-E9A0-DB6B-A9ABFD9B6398}"/>
              </a:ext>
            </a:extLst>
          </p:cNvPr>
          <p:cNvCxnSpPr>
            <a:cxnSpLocks/>
          </p:cNvCxnSpPr>
          <p:nvPr/>
        </p:nvCxnSpPr>
        <p:spPr>
          <a:xfrm>
            <a:off x="2943905" y="4971637"/>
            <a:ext cx="4132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3ACCA9D9-F361-27DF-B3F0-DD4A83527645}"/>
              </a:ext>
            </a:extLst>
          </p:cNvPr>
          <p:cNvCxnSpPr>
            <a:cxnSpLocks/>
            <a:stCxn id="64" idx="2"/>
            <a:endCxn id="75" idx="6"/>
          </p:cNvCxnSpPr>
          <p:nvPr/>
        </p:nvCxnSpPr>
        <p:spPr>
          <a:xfrm flipH="1">
            <a:off x="1925326" y="4233700"/>
            <a:ext cx="42117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7" name="Flowchart: Process 106">
            <a:extLst>
              <a:ext uri="{FF2B5EF4-FFF2-40B4-BE49-F238E27FC236}">
                <a16:creationId xmlns:a16="http://schemas.microsoft.com/office/drawing/2014/main" id="{95C65A6A-6CC6-3090-8345-A7932DB46E8B}"/>
              </a:ext>
            </a:extLst>
          </p:cNvPr>
          <p:cNvSpPr/>
          <p:nvPr/>
        </p:nvSpPr>
        <p:spPr>
          <a:xfrm>
            <a:off x="2150392" y="6102777"/>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cxnSp>
        <p:nvCxnSpPr>
          <p:cNvPr id="108" name="Straight Arrow Connector 107">
            <a:extLst>
              <a:ext uri="{FF2B5EF4-FFF2-40B4-BE49-F238E27FC236}">
                <a16:creationId xmlns:a16="http://schemas.microsoft.com/office/drawing/2014/main" id="{A9AF858F-0710-2A0C-8AED-0A6ABD02E30F}"/>
              </a:ext>
            </a:extLst>
          </p:cNvPr>
          <p:cNvCxnSpPr>
            <a:cxnSpLocks/>
            <a:stCxn id="71" idx="4"/>
            <a:endCxn id="107" idx="0"/>
          </p:cNvCxnSpPr>
          <p:nvPr/>
        </p:nvCxnSpPr>
        <p:spPr>
          <a:xfrm flipH="1">
            <a:off x="2644280" y="5990141"/>
            <a:ext cx="924" cy="112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3FBD9235-0E13-DF58-CDB7-73DA2F9C8EDA}"/>
              </a:ext>
            </a:extLst>
          </p:cNvPr>
          <p:cNvCxnSpPr>
            <a:cxnSpLocks/>
            <a:stCxn id="73" idx="4"/>
            <a:endCxn id="71" idx="7"/>
          </p:cNvCxnSpPr>
          <p:nvPr/>
        </p:nvCxnSpPr>
        <p:spPr>
          <a:xfrm flipH="1">
            <a:off x="2856418" y="3776330"/>
            <a:ext cx="799438" cy="17348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29F294F6-6051-7A0F-6EB0-13CAF083650E}"/>
              </a:ext>
            </a:extLst>
          </p:cNvPr>
          <p:cNvCxnSpPr>
            <a:cxnSpLocks/>
            <a:stCxn id="79" idx="4"/>
            <a:endCxn id="71" idx="6"/>
          </p:cNvCxnSpPr>
          <p:nvPr/>
        </p:nvCxnSpPr>
        <p:spPr>
          <a:xfrm flipH="1">
            <a:off x="2943905" y="5252204"/>
            <a:ext cx="711951" cy="4573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3BDC2059-4A8D-5AB1-52C3-66D6708F8922}"/>
              </a:ext>
            </a:extLst>
          </p:cNvPr>
          <p:cNvCxnSpPr>
            <a:cxnSpLocks/>
            <a:stCxn id="75" idx="4"/>
            <a:endCxn id="71" idx="1"/>
          </p:cNvCxnSpPr>
          <p:nvPr/>
        </p:nvCxnSpPr>
        <p:spPr>
          <a:xfrm>
            <a:off x="1626625" y="4514267"/>
            <a:ext cx="807365" cy="99691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2" name="TextBox 111">
            <a:extLst>
              <a:ext uri="{FF2B5EF4-FFF2-40B4-BE49-F238E27FC236}">
                <a16:creationId xmlns:a16="http://schemas.microsoft.com/office/drawing/2014/main" id="{8E939591-B610-5784-4F83-ABBA57E33AEB}"/>
              </a:ext>
            </a:extLst>
          </p:cNvPr>
          <p:cNvSpPr txBox="1"/>
          <p:nvPr/>
        </p:nvSpPr>
        <p:spPr>
          <a:xfrm>
            <a:off x="2465177" y="313012"/>
            <a:ext cx="365806" cy="461665"/>
          </a:xfrm>
          <a:prstGeom prst="rect">
            <a:avLst/>
          </a:prstGeom>
          <a:noFill/>
        </p:spPr>
        <p:txBody>
          <a:bodyPr wrap="none" rtlCol="0">
            <a:spAutoFit/>
          </a:bodyPr>
          <a:lstStyle/>
          <a:p>
            <a:r>
              <a:rPr lang="en-US" sz="2400" dirty="0"/>
              <a:t>A</a:t>
            </a:r>
          </a:p>
        </p:txBody>
      </p:sp>
      <p:sp>
        <p:nvSpPr>
          <p:cNvPr id="113" name="TextBox 112">
            <a:extLst>
              <a:ext uri="{FF2B5EF4-FFF2-40B4-BE49-F238E27FC236}">
                <a16:creationId xmlns:a16="http://schemas.microsoft.com/office/drawing/2014/main" id="{8373C52B-7855-1635-33F4-021D647AE2C0}"/>
              </a:ext>
            </a:extLst>
          </p:cNvPr>
          <p:cNvSpPr txBox="1"/>
          <p:nvPr/>
        </p:nvSpPr>
        <p:spPr>
          <a:xfrm>
            <a:off x="2460368" y="1052334"/>
            <a:ext cx="370615" cy="461665"/>
          </a:xfrm>
          <a:prstGeom prst="rect">
            <a:avLst/>
          </a:prstGeom>
          <a:noFill/>
        </p:spPr>
        <p:txBody>
          <a:bodyPr wrap="none" rtlCol="0">
            <a:spAutoFit/>
          </a:bodyPr>
          <a:lstStyle/>
          <a:p>
            <a:r>
              <a:rPr lang="en-US" sz="2400" dirty="0"/>
              <a:t>B</a:t>
            </a:r>
          </a:p>
        </p:txBody>
      </p:sp>
      <p:sp>
        <p:nvSpPr>
          <p:cNvPr id="114" name="TextBox 113">
            <a:extLst>
              <a:ext uri="{FF2B5EF4-FFF2-40B4-BE49-F238E27FC236}">
                <a16:creationId xmlns:a16="http://schemas.microsoft.com/office/drawing/2014/main" id="{131C9A19-90FC-5895-C546-608A34E8FE58}"/>
              </a:ext>
            </a:extLst>
          </p:cNvPr>
          <p:cNvSpPr txBox="1"/>
          <p:nvPr/>
        </p:nvSpPr>
        <p:spPr>
          <a:xfrm>
            <a:off x="2465177" y="1793513"/>
            <a:ext cx="397866" cy="461665"/>
          </a:xfrm>
          <a:prstGeom prst="rect">
            <a:avLst/>
          </a:prstGeom>
          <a:noFill/>
        </p:spPr>
        <p:txBody>
          <a:bodyPr wrap="none" rtlCol="0">
            <a:spAutoFit/>
          </a:bodyPr>
          <a:lstStyle/>
          <a:p>
            <a:pPr algn="l" rtl="0"/>
            <a:r>
              <a:rPr lang="en-US" sz="2400" dirty="0"/>
              <a:t>C</a:t>
            </a:r>
          </a:p>
        </p:txBody>
      </p:sp>
      <p:sp>
        <p:nvSpPr>
          <p:cNvPr id="115" name="TextBox 114">
            <a:extLst>
              <a:ext uri="{FF2B5EF4-FFF2-40B4-BE49-F238E27FC236}">
                <a16:creationId xmlns:a16="http://schemas.microsoft.com/office/drawing/2014/main" id="{A28CE448-A657-0B61-7B80-8EA74DDFE48D}"/>
              </a:ext>
            </a:extLst>
          </p:cNvPr>
          <p:cNvSpPr txBox="1"/>
          <p:nvPr/>
        </p:nvSpPr>
        <p:spPr>
          <a:xfrm>
            <a:off x="2451255" y="3272950"/>
            <a:ext cx="365806" cy="461665"/>
          </a:xfrm>
          <a:prstGeom prst="rect">
            <a:avLst/>
          </a:prstGeom>
          <a:noFill/>
        </p:spPr>
        <p:txBody>
          <a:bodyPr wrap="none" rtlCol="0">
            <a:spAutoFit/>
          </a:bodyPr>
          <a:lstStyle/>
          <a:p>
            <a:r>
              <a:rPr lang="en-US" sz="2400" dirty="0"/>
              <a:t>E</a:t>
            </a:r>
          </a:p>
        </p:txBody>
      </p:sp>
      <p:sp>
        <p:nvSpPr>
          <p:cNvPr id="116" name="TextBox 115">
            <a:extLst>
              <a:ext uri="{FF2B5EF4-FFF2-40B4-BE49-F238E27FC236}">
                <a16:creationId xmlns:a16="http://schemas.microsoft.com/office/drawing/2014/main" id="{86A2CC7B-C277-B109-2A9C-38218826760E}"/>
              </a:ext>
            </a:extLst>
          </p:cNvPr>
          <p:cNvSpPr txBox="1"/>
          <p:nvPr/>
        </p:nvSpPr>
        <p:spPr>
          <a:xfrm>
            <a:off x="2465177" y="2513469"/>
            <a:ext cx="396262" cy="461665"/>
          </a:xfrm>
          <a:prstGeom prst="rect">
            <a:avLst/>
          </a:prstGeom>
          <a:noFill/>
        </p:spPr>
        <p:txBody>
          <a:bodyPr wrap="none" rtlCol="0">
            <a:spAutoFit/>
          </a:bodyPr>
          <a:lstStyle/>
          <a:p>
            <a:pPr algn="l" rtl="0"/>
            <a:r>
              <a:rPr lang="en-US" sz="2400" dirty="0"/>
              <a:t>D</a:t>
            </a:r>
          </a:p>
        </p:txBody>
      </p:sp>
      <p:sp>
        <p:nvSpPr>
          <p:cNvPr id="117" name="TextBox 116">
            <a:extLst>
              <a:ext uri="{FF2B5EF4-FFF2-40B4-BE49-F238E27FC236}">
                <a16:creationId xmlns:a16="http://schemas.microsoft.com/office/drawing/2014/main" id="{37C2FE07-B791-0C6F-985C-A39D7D5A2ABB}"/>
              </a:ext>
            </a:extLst>
          </p:cNvPr>
          <p:cNvSpPr txBox="1"/>
          <p:nvPr/>
        </p:nvSpPr>
        <p:spPr>
          <a:xfrm>
            <a:off x="2465177" y="3993970"/>
            <a:ext cx="346570" cy="461665"/>
          </a:xfrm>
          <a:prstGeom prst="rect">
            <a:avLst/>
          </a:prstGeom>
          <a:noFill/>
        </p:spPr>
        <p:txBody>
          <a:bodyPr wrap="none" rtlCol="0">
            <a:spAutoFit/>
          </a:bodyPr>
          <a:lstStyle/>
          <a:p>
            <a:pPr algn="l" rtl="0"/>
            <a:r>
              <a:rPr lang="en-US" sz="2400" dirty="0"/>
              <a:t>F</a:t>
            </a:r>
          </a:p>
        </p:txBody>
      </p:sp>
      <p:sp>
        <p:nvSpPr>
          <p:cNvPr id="118" name="TextBox 117">
            <a:extLst>
              <a:ext uri="{FF2B5EF4-FFF2-40B4-BE49-F238E27FC236}">
                <a16:creationId xmlns:a16="http://schemas.microsoft.com/office/drawing/2014/main" id="{60B8C5E7-FE61-FE88-A62A-342D44EB29E8}"/>
              </a:ext>
            </a:extLst>
          </p:cNvPr>
          <p:cNvSpPr txBox="1"/>
          <p:nvPr/>
        </p:nvSpPr>
        <p:spPr>
          <a:xfrm>
            <a:off x="2465177" y="4721279"/>
            <a:ext cx="402674" cy="461665"/>
          </a:xfrm>
          <a:prstGeom prst="rect">
            <a:avLst/>
          </a:prstGeom>
          <a:noFill/>
        </p:spPr>
        <p:txBody>
          <a:bodyPr wrap="none" rtlCol="0">
            <a:spAutoFit/>
          </a:bodyPr>
          <a:lstStyle/>
          <a:p>
            <a:pPr algn="l" rtl="0"/>
            <a:r>
              <a:rPr lang="en-US" sz="2400" dirty="0"/>
              <a:t>G</a:t>
            </a:r>
          </a:p>
        </p:txBody>
      </p:sp>
      <p:sp>
        <p:nvSpPr>
          <p:cNvPr id="119" name="TextBox 118">
            <a:extLst>
              <a:ext uri="{FF2B5EF4-FFF2-40B4-BE49-F238E27FC236}">
                <a16:creationId xmlns:a16="http://schemas.microsoft.com/office/drawing/2014/main" id="{645F2B24-E5C4-B2C8-D4D9-5AE4B199164A}"/>
              </a:ext>
            </a:extLst>
          </p:cNvPr>
          <p:cNvSpPr txBox="1"/>
          <p:nvPr/>
        </p:nvSpPr>
        <p:spPr>
          <a:xfrm>
            <a:off x="3423526" y="3295708"/>
            <a:ext cx="502061" cy="400110"/>
          </a:xfrm>
          <a:prstGeom prst="rect">
            <a:avLst/>
          </a:prstGeom>
          <a:noFill/>
        </p:spPr>
        <p:txBody>
          <a:bodyPr wrap="none" rtlCol="0">
            <a:spAutoFit/>
          </a:bodyPr>
          <a:lstStyle/>
          <a:p>
            <a:pPr algn="l" rtl="0"/>
            <a:r>
              <a:rPr lang="en-US" sz="2000" dirty="0"/>
              <a:t>H1</a:t>
            </a:r>
          </a:p>
        </p:txBody>
      </p:sp>
      <p:sp>
        <p:nvSpPr>
          <p:cNvPr id="120" name="TextBox 119">
            <a:extLst>
              <a:ext uri="{FF2B5EF4-FFF2-40B4-BE49-F238E27FC236}">
                <a16:creationId xmlns:a16="http://schemas.microsoft.com/office/drawing/2014/main" id="{657B728F-23BE-BB8D-A653-B96E892DFED7}"/>
              </a:ext>
            </a:extLst>
          </p:cNvPr>
          <p:cNvSpPr txBox="1"/>
          <p:nvPr/>
        </p:nvSpPr>
        <p:spPr>
          <a:xfrm>
            <a:off x="3423526" y="4781529"/>
            <a:ext cx="502061" cy="400110"/>
          </a:xfrm>
          <a:prstGeom prst="rect">
            <a:avLst/>
          </a:prstGeom>
          <a:noFill/>
        </p:spPr>
        <p:txBody>
          <a:bodyPr wrap="none" rtlCol="0">
            <a:spAutoFit/>
          </a:bodyPr>
          <a:lstStyle/>
          <a:p>
            <a:pPr algn="l" rtl="0"/>
            <a:r>
              <a:rPr lang="en-US" sz="2000" dirty="0"/>
              <a:t>H3</a:t>
            </a:r>
          </a:p>
        </p:txBody>
      </p:sp>
      <p:sp>
        <p:nvSpPr>
          <p:cNvPr id="121" name="TextBox 120">
            <a:extLst>
              <a:ext uri="{FF2B5EF4-FFF2-40B4-BE49-F238E27FC236}">
                <a16:creationId xmlns:a16="http://schemas.microsoft.com/office/drawing/2014/main" id="{CE778718-34D0-8587-DEC2-F38E17A3A22E}"/>
              </a:ext>
            </a:extLst>
          </p:cNvPr>
          <p:cNvSpPr txBox="1"/>
          <p:nvPr/>
        </p:nvSpPr>
        <p:spPr>
          <a:xfrm>
            <a:off x="1378594" y="4033645"/>
            <a:ext cx="502061" cy="400110"/>
          </a:xfrm>
          <a:prstGeom prst="rect">
            <a:avLst/>
          </a:prstGeom>
          <a:noFill/>
        </p:spPr>
        <p:txBody>
          <a:bodyPr wrap="none" rtlCol="0">
            <a:spAutoFit/>
          </a:bodyPr>
          <a:lstStyle/>
          <a:p>
            <a:pPr algn="l" rtl="0"/>
            <a:r>
              <a:rPr lang="en-US" sz="2000" dirty="0"/>
              <a:t>H2</a:t>
            </a:r>
          </a:p>
        </p:txBody>
      </p:sp>
      <p:sp>
        <p:nvSpPr>
          <p:cNvPr id="122" name="TextBox 121">
            <a:extLst>
              <a:ext uri="{FF2B5EF4-FFF2-40B4-BE49-F238E27FC236}">
                <a16:creationId xmlns:a16="http://schemas.microsoft.com/office/drawing/2014/main" id="{AEA2FCEB-7049-2CA7-F3B0-99022A2143CA}"/>
              </a:ext>
            </a:extLst>
          </p:cNvPr>
          <p:cNvSpPr txBox="1"/>
          <p:nvPr/>
        </p:nvSpPr>
        <p:spPr>
          <a:xfrm>
            <a:off x="2432161" y="5509519"/>
            <a:ext cx="502061" cy="400110"/>
          </a:xfrm>
          <a:prstGeom prst="rect">
            <a:avLst/>
          </a:prstGeom>
          <a:noFill/>
        </p:spPr>
        <p:txBody>
          <a:bodyPr wrap="none" rtlCol="0">
            <a:spAutoFit/>
          </a:bodyPr>
          <a:lstStyle/>
          <a:p>
            <a:pPr algn="l" rtl="0"/>
            <a:r>
              <a:rPr lang="en-US" sz="2000" dirty="0"/>
              <a:t>H4</a:t>
            </a:r>
          </a:p>
        </p:txBody>
      </p:sp>
      <p:sp>
        <p:nvSpPr>
          <p:cNvPr id="124" name="Flowchart: Connector 123">
            <a:extLst>
              <a:ext uri="{FF2B5EF4-FFF2-40B4-BE49-F238E27FC236}">
                <a16:creationId xmlns:a16="http://schemas.microsoft.com/office/drawing/2014/main" id="{C2E2EA31-EC1B-2F28-8C65-D506706A311C}"/>
              </a:ext>
            </a:extLst>
          </p:cNvPr>
          <p:cNvSpPr/>
          <p:nvPr/>
        </p:nvSpPr>
        <p:spPr>
          <a:xfrm>
            <a:off x="6051575" y="24870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Flowchart: Connector 124">
            <a:extLst>
              <a:ext uri="{FF2B5EF4-FFF2-40B4-BE49-F238E27FC236}">
                <a16:creationId xmlns:a16="http://schemas.microsoft.com/office/drawing/2014/main" id="{73F9E3CA-6AAA-01B0-ECC8-6B140E9D75BC}"/>
              </a:ext>
            </a:extLst>
          </p:cNvPr>
          <p:cNvSpPr/>
          <p:nvPr/>
        </p:nvSpPr>
        <p:spPr>
          <a:xfrm>
            <a:off x="6051575" y="98663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6" name="Flowchart: Connector 125">
            <a:extLst>
              <a:ext uri="{FF2B5EF4-FFF2-40B4-BE49-F238E27FC236}">
                <a16:creationId xmlns:a16="http://schemas.microsoft.com/office/drawing/2014/main" id="{72373499-72DB-9FC6-122B-24CCDEE938E1}"/>
              </a:ext>
            </a:extLst>
          </p:cNvPr>
          <p:cNvSpPr/>
          <p:nvPr/>
        </p:nvSpPr>
        <p:spPr>
          <a:xfrm>
            <a:off x="6051575" y="1724574"/>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7" name="Flowchart: Connector 126">
            <a:extLst>
              <a:ext uri="{FF2B5EF4-FFF2-40B4-BE49-F238E27FC236}">
                <a16:creationId xmlns:a16="http://schemas.microsoft.com/office/drawing/2014/main" id="{DB5A57E1-630F-C752-452F-FE84DF3771EA}"/>
              </a:ext>
            </a:extLst>
          </p:cNvPr>
          <p:cNvSpPr/>
          <p:nvPr/>
        </p:nvSpPr>
        <p:spPr>
          <a:xfrm>
            <a:off x="6051575" y="246251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8" name="Flowchart: Connector 127">
            <a:extLst>
              <a:ext uri="{FF2B5EF4-FFF2-40B4-BE49-F238E27FC236}">
                <a16:creationId xmlns:a16="http://schemas.microsoft.com/office/drawing/2014/main" id="{EEF92EA3-AAE2-70C5-67DF-D4FEAB47816F}"/>
              </a:ext>
            </a:extLst>
          </p:cNvPr>
          <p:cNvSpPr/>
          <p:nvPr/>
        </p:nvSpPr>
        <p:spPr>
          <a:xfrm>
            <a:off x="6051575" y="320044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9" name="Flowchart: Connector 128">
            <a:extLst>
              <a:ext uri="{FF2B5EF4-FFF2-40B4-BE49-F238E27FC236}">
                <a16:creationId xmlns:a16="http://schemas.microsoft.com/office/drawing/2014/main" id="{74F260E3-6FA0-A4DF-FDA7-2AEB25A68100}"/>
              </a:ext>
            </a:extLst>
          </p:cNvPr>
          <p:cNvSpPr/>
          <p:nvPr/>
        </p:nvSpPr>
        <p:spPr>
          <a:xfrm>
            <a:off x="6051575" y="393838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0" name="Flowchart: Connector 129">
            <a:extLst>
              <a:ext uri="{FF2B5EF4-FFF2-40B4-BE49-F238E27FC236}">
                <a16:creationId xmlns:a16="http://schemas.microsoft.com/office/drawing/2014/main" id="{09103F5E-0648-15AC-F80D-654C473F6CA6}"/>
              </a:ext>
            </a:extLst>
          </p:cNvPr>
          <p:cNvSpPr/>
          <p:nvPr/>
        </p:nvSpPr>
        <p:spPr>
          <a:xfrm>
            <a:off x="6051575" y="4676322"/>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1" name="Flowchart: Connector 130">
            <a:extLst>
              <a:ext uri="{FF2B5EF4-FFF2-40B4-BE49-F238E27FC236}">
                <a16:creationId xmlns:a16="http://schemas.microsoft.com/office/drawing/2014/main" id="{C76B7C64-AA5A-6C1F-EA44-0B525366F0A3}"/>
              </a:ext>
            </a:extLst>
          </p:cNvPr>
          <p:cNvSpPr/>
          <p:nvPr/>
        </p:nvSpPr>
        <p:spPr>
          <a:xfrm>
            <a:off x="6051575" y="5414259"/>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32" name="Straight Arrow Connector 131">
            <a:extLst>
              <a:ext uri="{FF2B5EF4-FFF2-40B4-BE49-F238E27FC236}">
                <a16:creationId xmlns:a16="http://schemas.microsoft.com/office/drawing/2014/main" id="{9C0ED355-61BC-4932-4A76-77093D7C559D}"/>
              </a:ext>
            </a:extLst>
          </p:cNvPr>
          <p:cNvCxnSpPr>
            <a:cxnSpLocks/>
            <a:stCxn id="124" idx="4"/>
            <a:endCxn id="125" idx="0"/>
          </p:cNvCxnSpPr>
          <p:nvPr/>
        </p:nvCxnSpPr>
        <p:spPr>
          <a:xfrm>
            <a:off x="6350276" y="809834"/>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3" name="Straight Arrow Connector 132">
            <a:extLst>
              <a:ext uri="{FF2B5EF4-FFF2-40B4-BE49-F238E27FC236}">
                <a16:creationId xmlns:a16="http://schemas.microsoft.com/office/drawing/2014/main" id="{03EA284A-C994-1321-B8F9-C048D9A47D92}"/>
              </a:ext>
            </a:extLst>
          </p:cNvPr>
          <p:cNvCxnSpPr>
            <a:cxnSpLocks/>
          </p:cNvCxnSpPr>
          <p:nvPr/>
        </p:nvCxnSpPr>
        <p:spPr>
          <a:xfrm>
            <a:off x="6350276" y="1547431"/>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4" name="Straight Arrow Connector 133">
            <a:extLst>
              <a:ext uri="{FF2B5EF4-FFF2-40B4-BE49-F238E27FC236}">
                <a16:creationId xmlns:a16="http://schemas.microsoft.com/office/drawing/2014/main" id="{28B7B32A-9872-CE83-FF94-102E49990277}"/>
              </a:ext>
            </a:extLst>
          </p:cNvPr>
          <p:cNvCxnSpPr>
            <a:cxnSpLocks/>
          </p:cNvCxnSpPr>
          <p:nvPr/>
        </p:nvCxnSpPr>
        <p:spPr>
          <a:xfrm>
            <a:off x="6350276" y="2285708"/>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5" name="Straight Arrow Connector 134">
            <a:extLst>
              <a:ext uri="{FF2B5EF4-FFF2-40B4-BE49-F238E27FC236}">
                <a16:creationId xmlns:a16="http://schemas.microsoft.com/office/drawing/2014/main" id="{FA34B09A-4B41-994E-72F6-EF82DAF3206B}"/>
              </a:ext>
            </a:extLst>
          </p:cNvPr>
          <p:cNvCxnSpPr>
            <a:cxnSpLocks/>
          </p:cNvCxnSpPr>
          <p:nvPr/>
        </p:nvCxnSpPr>
        <p:spPr>
          <a:xfrm>
            <a:off x="6350276" y="3023645"/>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6" name="Straight Arrow Connector 135">
            <a:extLst>
              <a:ext uri="{FF2B5EF4-FFF2-40B4-BE49-F238E27FC236}">
                <a16:creationId xmlns:a16="http://schemas.microsoft.com/office/drawing/2014/main" id="{0F7F9752-4D33-4F8C-E539-BE71CF3F8C13}"/>
              </a:ext>
            </a:extLst>
          </p:cNvPr>
          <p:cNvCxnSpPr>
            <a:cxnSpLocks/>
          </p:cNvCxnSpPr>
          <p:nvPr/>
        </p:nvCxnSpPr>
        <p:spPr>
          <a:xfrm>
            <a:off x="6350276" y="376158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7" name="Straight Arrow Connector 136">
            <a:extLst>
              <a:ext uri="{FF2B5EF4-FFF2-40B4-BE49-F238E27FC236}">
                <a16:creationId xmlns:a16="http://schemas.microsoft.com/office/drawing/2014/main" id="{30DA6B71-3E21-A20F-3FE6-7D30BE9692FF}"/>
              </a:ext>
            </a:extLst>
          </p:cNvPr>
          <p:cNvCxnSpPr>
            <a:cxnSpLocks/>
          </p:cNvCxnSpPr>
          <p:nvPr/>
        </p:nvCxnSpPr>
        <p:spPr>
          <a:xfrm>
            <a:off x="6349352" y="449951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38" name="Straight Arrow Connector 137">
            <a:extLst>
              <a:ext uri="{FF2B5EF4-FFF2-40B4-BE49-F238E27FC236}">
                <a16:creationId xmlns:a16="http://schemas.microsoft.com/office/drawing/2014/main" id="{9B8EB26B-8310-E9AB-4CF3-008F323BC1FE}"/>
              </a:ext>
            </a:extLst>
          </p:cNvPr>
          <p:cNvCxnSpPr>
            <a:cxnSpLocks/>
          </p:cNvCxnSpPr>
          <p:nvPr/>
        </p:nvCxnSpPr>
        <p:spPr>
          <a:xfrm>
            <a:off x="6349352" y="5237456"/>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0" name="TextBox 139">
            <a:extLst>
              <a:ext uri="{FF2B5EF4-FFF2-40B4-BE49-F238E27FC236}">
                <a16:creationId xmlns:a16="http://schemas.microsoft.com/office/drawing/2014/main" id="{E47DFEA2-7CC2-75D1-9B9F-5653C53C3373}"/>
              </a:ext>
            </a:extLst>
          </p:cNvPr>
          <p:cNvSpPr txBox="1"/>
          <p:nvPr/>
        </p:nvSpPr>
        <p:spPr>
          <a:xfrm>
            <a:off x="6170249" y="298264"/>
            <a:ext cx="365806" cy="461665"/>
          </a:xfrm>
          <a:prstGeom prst="rect">
            <a:avLst/>
          </a:prstGeom>
          <a:noFill/>
        </p:spPr>
        <p:txBody>
          <a:bodyPr wrap="none" rtlCol="0">
            <a:spAutoFit/>
          </a:bodyPr>
          <a:lstStyle/>
          <a:p>
            <a:r>
              <a:rPr lang="en-US" sz="2400" dirty="0"/>
              <a:t>A</a:t>
            </a:r>
          </a:p>
        </p:txBody>
      </p:sp>
      <p:sp>
        <p:nvSpPr>
          <p:cNvPr id="158" name="TextBox 157">
            <a:extLst>
              <a:ext uri="{FF2B5EF4-FFF2-40B4-BE49-F238E27FC236}">
                <a16:creationId xmlns:a16="http://schemas.microsoft.com/office/drawing/2014/main" id="{C1EC0F70-4C7C-0128-6A9F-C6B25CF4DF18}"/>
              </a:ext>
            </a:extLst>
          </p:cNvPr>
          <p:cNvSpPr txBox="1"/>
          <p:nvPr/>
        </p:nvSpPr>
        <p:spPr>
          <a:xfrm>
            <a:off x="6165440" y="1037586"/>
            <a:ext cx="370615" cy="461665"/>
          </a:xfrm>
          <a:prstGeom prst="rect">
            <a:avLst/>
          </a:prstGeom>
          <a:noFill/>
        </p:spPr>
        <p:txBody>
          <a:bodyPr wrap="none" rtlCol="0">
            <a:spAutoFit/>
          </a:bodyPr>
          <a:lstStyle/>
          <a:p>
            <a:r>
              <a:rPr lang="en-US" sz="2400" dirty="0"/>
              <a:t>B</a:t>
            </a:r>
          </a:p>
        </p:txBody>
      </p:sp>
      <p:sp>
        <p:nvSpPr>
          <p:cNvPr id="175" name="TextBox 174">
            <a:extLst>
              <a:ext uri="{FF2B5EF4-FFF2-40B4-BE49-F238E27FC236}">
                <a16:creationId xmlns:a16="http://schemas.microsoft.com/office/drawing/2014/main" id="{BF0F2B80-8067-DFCD-1F90-81F0E31F1B23}"/>
              </a:ext>
            </a:extLst>
          </p:cNvPr>
          <p:cNvSpPr txBox="1"/>
          <p:nvPr/>
        </p:nvSpPr>
        <p:spPr>
          <a:xfrm>
            <a:off x="6170249" y="1778765"/>
            <a:ext cx="397866" cy="461665"/>
          </a:xfrm>
          <a:prstGeom prst="rect">
            <a:avLst/>
          </a:prstGeom>
          <a:noFill/>
        </p:spPr>
        <p:txBody>
          <a:bodyPr wrap="none" rtlCol="0">
            <a:spAutoFit/>
          </a:bodyPr>
          <a:lstStyle/>
          <a:p>
            <a:pPr algn="l" rtl="0"/>
            <a:r>
              <a:rPr lang="en-US" sz="2400" dirty="0"/>
              <a:t>C</a:t>
            </a:r>
          </a:p>
        </p:txBody>
      </p:sp>
      <p:sp>
        <p:nvSpPr>
          <p:cNvPr id="176" name="TextBox 175">
            <a:extLst>
              <a:ext uri="{FF2B5EF4-FFF2-40B4-BE49-F238E27FC236}">
                <a16:creationId xmlns:a16="http://schemas.microsoft.com/office/drawing/2014/main" id="{8D070E91-A7FE-DC22-CBAC-D75022F73085}"/>
              </a:ext>
            </a:extLst>
          </p:cNvPr>
          <p:cNvSpPr txBox="1"/>
          <p:nvPr/>
        </p:nvSpPr>
        <p:spPr>
          <a:xfrm>
            <a:off x="6156327" y="3258202"/>
            <a:ext cx="365806" cy="461665"/>
          </a:xfrm>
          <a:prstGeom prst="rect">
            <a:avLst/>
          </a:prstGeom>
          <a:noFill/>
        </p:spPr>
        <p:txBody>
          <a:bodyPr wrap="none" rtlCol="0">
            <a:spAutoFit/>
          </a:bodyPr>
          <a:lstStyle/>
          <a:p>
            <a:r>
              <a:rPr lang="en-US" sz="2400" dirty="0"/>
              <a:t>E</a:t>
            </a:r>
          </a:p>
        </p:txBody>
      </p:sp>
      <p:sp>
        <p:nvSpPr>
          <p:cNvPr id="177" name="TextBox 176">
            <a:extLst>
              <a:ext uri="{FF2B5EF4-FFF2-40B4-BE49-F238E27FC236}">
                <a16:creationId xmlns:a16="http://schemas.microsoft.com/office/drawing/2014/main" id="{99F2A69E-E22B-AADE-FF16-F732F324E016}"/>
              </a:ext>
            </a:extLst>
          </p:cNvPr>
          <p:cNvSpPr txBox="1"/>
          <p:nvPr/>
        </p:nvSpPr>
        <p:spPr>
          <a:xfrm>
            <a:off x="6170249" y="2498721"/>
            <a:ext cx="396262" cy="461665"/>
          </a:xfrm>
          <a:prstGeom prst="rect">
            <a:avLst/>
          </a:prstGeom>
          <a:noFill/>
        </p:spPr>
        <p:txBody>
          <a:bodyPr wrap="none" rtlCol="0">
            <a:spAutoFit/>
          </a:bodyPr>
          <a:lstStyle/>
          <a:p>
            <a:pPr algn="l" rtl="0"/>
            <a:r>
              <a:rPr lang="en-US" sz="2400" dirty="0"/>
              <a:t>D</a:t>
            </a:r>
          </a:p>
        </p:txBody>
      </p:sp>
      <p:sp>
        <p:nvSpPr>
          <p:cNvPr id="179" name="TextBox 178">
            <a:extLst>
              <a:ext uri="{FF2B5EF4-FFF2-40B4-BE49-F238E27FC236}">
                <a16:creationId xmlns:a16="http://schemas.microsoft.com/office/drawing/2014/main" id="{7EBA71BE-5E72-82C5-F01E-DF87223DBFA3}"/>
              </a:ext>
            </a:extLst>
          </p:cNvPr>
          <p:cNvSpPr txBox="1"/>
          <p:nvPr/>
        </p:nvSpPr>
        <p:spPr>
          <a:xfrm>
            <a:off x="6170249" y="3979222"/>
            <a:ext cx="346570" cy="461665"/>
          </a:xfrm>
          <a:prstGeom prst="rect">
            <a:avLst/>
          </a:prstGeom>
          <a:noFill/>
        </p:spPr>
        <p:txBody>
          <a:bodyPr wrap="none" rtlCol="0">
            <a:spAutoFit/>
          </a:bodyPr>
          <a:lstStyle/>
          <a:p>
            <a:pPr algn="l" rtl="0"/>
            <a:r>
              <a:rPr lang="en-US" sz="2400" dirty="0"/>
              <a:t>F</a:t>
            </a:r>
          </a:p>
        </p:txBody>
      </p:sp>
      <p:sp>
        <p:nvSpPr>
          <p:cNvPr id="180" name="TextBox 179">
            <a:extLst>
              <a:ext uri="{FF2B5EF4-FFF2-40B4-BE49-F238E27FC236}">
                <a16:creationId xmlns:a16="http://schemas.microsoft.com/office/drawing/2014/main" id="{8D3D3A90-364E-B0E5-A9A6-4F3E2DEA7778}"/>
              </a:ext>
            </a:extLst>
          </p:cNvPr>
          <p:cNvSpPr txBox="1"/>
          <p:nvPr/>
        </p:nvSpPr>
        <p:spPr>
          <a:xfrm>
            <a:off x="6170249" y="4706531"/>
            <a:ext cx="402674" cy="461665"/>
          </a:xfrm>
          <a:prstGeom prst="rect">
            <a:avLst/>
          </a:prstGeom>
          <a:noFill/>
        </p:spPr>
        <p:txBody>
          <a:bodyPr wrap="none" rtlCol="0">
            <a:spAutoFit/>
          </a:bodyPr>
          <a:lstStyle/>
          <a:p>
            <a:pPr algn="l" rtl="0"/>
            <a:r>
              <a:rPr lang="en-US" sz="2400" dirty="0"/>
              <a:t>G</a:t>
            </a:r>
          </a:p>
        </p:txBody>
      </p:sp>
      <p:sp>
        <p:nvSpPr>
          <p:cNvPr id="181" name="TextBox 180">
            <a:extLst>
              <a:ext uri="{FF2B5EF4-FFF2-40B4-BE49-F238E27FC236}">
                <a16:creationId xmlns:a16="http://schemas.microsoft.com/office/drawing/2014/main" id="{11BCF856-B067-87DE-24D0-8511CACABBB7}"/>
              </a:ext>
            </a:extLst>
          </p:cNvPr>
          <p:cNvSpPr txBox="1"/>
          <p:nvPr/>
        </p:nvSpPr>
        <p:spPr>
          <a:xfrm>
            <a:off x="6137233" y="5494771"/>
            <a:ext cx="502061" cy="400110"/>
          </a:xfrm>
          <a:prstGeom prst="rect">
            <a:avLst/>
          </a:prstGeom>
          <a:noFill/>
        </p:spPr>
        <p:txBody>
          <a:bodyPr wrap="none" rtlCol="0">
            <a:spAutoFit/>
          </a:bodyPr>
          <a:lstStyle/>
          <a:p>
            <a:pPr algn="l" rtl="0"/>
            <a:r>
              <a:rPr lang="en-US" sz="2000" dirty="0"/>
              <a:t>H4</a:t>
            </a:r>
          </a:p>
        </p:txBody>
      </p:sp>
      <p:sp>
        <p:nvSpPr>
          <p:cNvPr id="182" name="Flowchart: Process 181">
            <a:extLst>
              <a:ext uri="{FF2B5EF4-FFF2-40B4-BE49-F238E27FC236}">
                <a16:creationId xmlns:a16="http://schemas.microsoft.com/office/drawing/2014/main" id="{A9CB8152-4A07-7D7D-D873-994E79DF8825}"/>
              </a:ext>
            </a:extLst>
          </p:cNvPr>
          <p:cNvSpPr/>
          <p:nvPr/>
        </p:nvSpPr>
        <p:spPr>
          <a:xfrm>
            <a:off x="5855464" y="6102777"/>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cxnSp>
        <p:nvCxnSpPr>
          <p:cNvPr id="184" name="Straight Arrow Connector 183">
            <a:extLst>
              <a:ext uri="{FF2B5EF4-FFF2-40B4-BE49-F238E27FC236}">
                <a16:creationId xmlns:a16="http://schemas.microsoft.com/office/drawing/2014/main" id="{0B45828E-C9E1-41C2-1139-C730C4F327DB}"/>
              </a:ext>
            </a:extLst>
          </p:cNvPr>
          <p:cNvCxnSpPr>
            <a:cxnSpLocks/>
            <a:endCxn id="182" idx="0"/>
          </p:cNvCxnSpPr>
          <p:nvPr/>
        </p:nvCxnSpPr>
        <p:spPr>
          <a:xfrm flipH="1">
            <a:off x="6349352" y="5990141"/>
            <a:ext cx="924" cy="112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DC466E1-3B73-8E1B-B34E-3BF8A01CE6BE}"/>
              </a:ext>
            </a:extLst>
          </p:cNvPr>
          <p:cNvSpPr/>
          <p:nvPr/>
        </p:nvSpPr>
        <p:spPr>
          <a:xfrm>
            <a:off x="5892151" y="135861"/>
            <a:ext cx="914400" cy="5141676"/>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a:extLst>
              <a:ext uri="{FF2B5EF4-FFF2-40B4-BE49-F238E27FC236}">
                <a16:creationId xmlns:a16="http://schemas.microsoft.com/office/drawing/2014/main" id="{D3F63537-F06C-5384-EC1D-8F6E2273BDF3}"/>
              </a:ext>
            </a:extLst>
          </p:cNvPr>
          <p:cNvSpPr/>
          <p:nvPr/>
        </p:nvSpPr>
        <p:spPr>
          <a:xfrm>
            <a:off x="8708383" y="248700"/>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Flowchart: Connector 30">
            <a:extLst>
              <a:ext uri="{FF2B5EF4-FFF2-40B4-BE49-F238E27FC236}">
                <a16:creationId xmlns:a16="http://schemas.microsoft.com/office/drawing/2014/main" id="{38E7990B-953B-8041-DE15-0E5AFA3908F7}"/>
              </a:ext>
            </a:extLst>
          </p:cNvPr>
          <p:cNvSpPr/>
          <p:nvPr/>
        </p:nvSpPr>
        <p:spPr>
          <a:xfrm>
            <a:off x="8708383" y="986637"/>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2" name="Flowchart: Connector 31">
            <a:extLst>
              <a:ext uri="{FF2B5EF4-FFF2-40B4-BE49-F238E27FC236}">
                <a16:creationId xmlns:a16="http://schemas.microsoft.com/office/drawing/2014/main" id="{B38A339A-AA66-0812-8B78-F120DBF7171A}"/>
              </a:ext>
            </a:extLst>
          </p:cNvPr>
          <p:cNvSpPr/>
          <p:nvPr/>
        </p:nvSpPr>
        <p:spPr>
          <a:xfrm>
            <a:off x="8708383" y="1724574"/>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Flowchart: Connector 32">
            <a:extLst>
              <a:ext uri="{FF2B5EF4-FFF2-40B4-BE49-F238E27FC236}">
                <a16:creationId xmlns:a16="http://schemas.microsoft.com/office/drawing/2014/main" id="{134E738C-45C1-0EE8-8E0B-850DCAC02733}"/>
              </a:ext>
            </a:extLst>
          </p:cNvPr>
          <p:cNvSpPr/>
          <p:nvPr/>
        </p:nvSpPr>
        <p:spPr>
          <a:xfrm>
            <a:off x="8708383" y="246251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4" name="Flowchart: Connector 33">
            <a:extLst>
              <a:ext uri="{FF2B5EF4-FFF2-40B4-BE49-F238E27FC236}">
                <a16:creationId xmlns:a16="http://schemas.microsoft.com/office/drawing/2014/main" id="{779D35AF-8D43-B72E-0760-E34C6E33C391}"/>
              </a:ext>
            </a:extLst>
          </p:cNvPr>
          <p:cNvSpPr/>
          <p:nvPr/>
        </p:nvSpPr>
        <p:spPr>
          <a:xfrm>
            <a:off x="8708383" y="3200448"/>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Flowchart: Connector 34">
            <a:extLst>
              <a:ext uri="{FF2B5EF4-FFF2-40B4-BE49-F238E27FC236}">
                <a16:creationId xmlns:a16="http://schemas.microsoft.com/office/drawing/2014/main" id="{FABFD477-50D3-6636-5FC9-E62DD096D295}"/>
              </a:ext>
            </a:extLst>
          </p:cNvPr>
          <p:cNvSpPr/>
          <p:nvPr/>
        </p:nvSpPr>
        <p:spPr>
          <a:xfrm>
            <a:off x="8708383" y="3938385"/>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Flowchart: Connector 35">
            <a:extLst>
              <a:ext uri="{FF2B5EF4-FFF2-40B4-BE49-F238E27FC236}">
                <a16:creationId xmlns:a16="http://schemas.microsoft.com/office/drawing/2014/main" id="{651BC83E-882C-1CB8-D3AF-553FFDEA14F0}"/>
              </a:ext>
            </a:extLst>
          </p:cNvPr>
          <p:cNvSpPr/>
          <p:nvPr/>
        </p:nvSpPr>
        <p:spPr>
          <a:xfrm>
            <a:off x="8708383" y="4676322"/>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8" name="Straight Arrow Connector 37">
            <a:extLst>
              <a:ext uri="{FF2B5EF4-FFF2-40B4-BE49-F238E27FC236}">
                <a16:creationId xmlns:a16="http://schemas.microsoft.com/office/drawing/2014/main" id="{45F4E6F0-11A2-D91A-D10A-DE126A321E74}"/>
              </a:ext>
            </a:extLst>
          </p:cNvPr>
          <p:cNvCxnSpPr>
            <a:cxnSpLocks/>
            <a:stCxn id="30" idx="4"/>
            <a:endCxn id="31" idx="0"/>
          </p:cNvCxnSpPr>
          <p:nvPr/>
        </p:nvCxnSpPr>
        <p:spPr>
          <a:xfrm>
            <a:off x="9007084" y="809834"/>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53597DB2-07D3-84AC-B1C9-ECBA957B1BC5}"/>
              </a:ext>
            </a:extLst>
          </p:cNvPr>
          <p:cNvCxnSpPr>
            <a:cxnSpLocks/>
          </p:cNvCxnSpPr>
          <p:nvPr/>
        </p:nvCxnSpPr>
        <p:spPr>
          <a:xfrm>
            <a:off x="9007084" y="1547431"/>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96F0481-2A7A-B017-A6CF-2EA53D87C601}"/>
              </a:ext>
            </a:extLst>
          </p:cNvPr>
          <p:cNvCxnSpPr>
            <a:cxnSpLocks/>
          </p:cNvCxnSpPr>
          <p:nvPr/>
        </p:nvCxnSpPr>
        <p:spPr>
          <a:xfrm>
            <a:off x="9007084" y="2285708"/>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F00FCFBE-F344-9961-993A-D45B14A5DC32}"/>
              </a:ext>
            </a:extLst>
          </p:cNvPr>
          <p:cNvCxnSpPr>
            <a:cxnSpLocks/>
          </p:cNvCxnSpPr>
          <p:nvPr/>
        </p:nvCxnSpPr>
        <p:spPr>
          <a:xfrm>
            <a:off x="9007084" y="3023645"/>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B17DF87C-F859-9CEA-1D3A-958738E16EF9}"/>
              </a:ext>
            </a:extLst>
          </p:cNvPr>
          <p:cNvCxnSpPr>
            <a:cxnSpLocks/>
          </p:cNvCxnSpPr>
          <p:nvPr/>
        </p:nvCxnSpPr>
        <p:spPr>
          <a:xfrm>
            <a:off x="9007084" y="3761582"/>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BE2B4E56-E985-854E-0FAD-5FA397057CC6}"/>
              </a:ext>
            </a:extLst>
          </p:cNvPr>
          <p:cNvCxnSpPr>
            <a:cxnSpLocks/>
          </p:cNvCxnSpPr>
          <p:nvPr/>
        </p:nvCxnSpPr>
        <p:spPr>
          <a:xfrm>
            <a:off x="9006160" y="4499519"/>
            <a:ext cx="0" cy="1768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669152E8-7CEA-E83A-6066-97AD7BA03172}"/>
              </a:ext>
            </a:extLst>
          </p:cNvPr>
          <p:cNvCxnSpPr>
            <a:cxnSpLocks/>
          </p:cNvCxnSpPr>
          <p:nvPr/>
        </p:nvCxnSpPr>
        <p:spPr>
          <a:xfrm>
            <a:off x="9006160" y="5237456"/>
            <a:ext cx="0" cy="86532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6919C67B-E680-A502-BFEF-3D73E806989E}"/>
              </a:ext>
            </a:extLst>
          </p:cNvPr>
          <p:cNvSpPr txBox="1"/>
          <p:nvPr/>
        </p:nvSpPr>
        <p:spPr>
          <a:xfrm>
            <a:off x="8827057" y="298264"/>
            <a:ext cx="365806" cy="461665"/>
          </a:xfrm>
          <a:prstGeom prst="rect">
            <a:avLst/>
          </a:prstGeom>
          <a:noFill/>
        </p:spPr>
        <p:txBody>
          <a:bodyPr wrap="none" rtlCol="0">
            <a:spAutoFit/>
          </a:bodyPr>
          <a:lstStyle/>
          <a:p>
            <a:r>
              <a:rPr lang="en-US" sz="2400" dirty="0"/>
              <a:t>A</a:t>
            </a:r>
          </a:p>
        </p:txBody>
      </p:sp>
      <p:sp>
        <p:nvSpPr>
          <p:cNvPr id="46" name="TextBox 45">
            <a:extLst>
              <a:ext uri="{FF2B5EF4-FFF2-40B4-BE49-F238E27FC236}">
                <a16:creationId xmlns:a16="http://schemas.microsoft.com/office/drawing/2014/main" id="{CB8A7690-CE73-A0F7-65E6-CB176D7E6FBD}"/>
              </a:ext>
            </a:extLst>
          </p:cNvPr>
          <p:cNvSpPr txBox="1"/>
          <p:nvPr/>
        </p:nvSpPr>
        <p:spPr>
          <a:xfrm>
            <a:off x="8822248" y="1037586"/>
            <a:ext cx="370615" cy="461665"/>
          </a:xfrm>
          <a:prstGeom prst="rect">
            <a:avLst/>
          </a:prstGeom>
          <a:noFill/>
        </p:spPr>
        <p:txBody>
          <a:bodyPr wrap="none" rtlCol="0">
            <a:spAutoFit/>
          </a:bodyPr>
          <a:lstStyle/>
          <a:p>
            <a:r>
              <a:rPr lang="en-US" sz="2400" dirty="0"/>
              <a:t>B</a:t>
            </a:r>
          </a:p>
        </p:txBody>
      </p:sp>
      <p:sp>
        <p:nvSpPr>
          <p:cNvPr id="47" name="TextBox 46">
            <a:extLst>
              <a:ext uri="{FF2B5EF4-FFF2-40B4-BE49-F238E27FC236}">
                <a16:creationId xmlns:a16="http://schemas.microsoft.com/office/drawing/2014/main" id="{35214DFE-2B02-5A7D-E844-31EFB8EEB11D}"/>
              </a:ext>
            </a:extLst>
          </p:cNvPr>
          <p:cNvSpPr txBox="1"/>
          <p:nvPr/>
        </p:nvSpPr>
        <p:spPr>
          <a:xfrm>
            <a:off x="8827057" y="1778765"/>
            <a:ext cx="397866" cy="461665"/>
          </a:xfrm>
          <a:prstGeom prst="rect">
            <a:avLst/>
          </a:prstGeom>
          <a:noFill/>
        </p:spPr>
        <p:txBody>
          <a:bodyPr wrap="none" rtlCol="0">
            <a:spAutoFit/>
          </a:bodyPr>
          <a:lstStyle/>
          <a:p>
            <a:pPr algn="l" rtl="0"/>
            <a:r>
              <a:rPr lang="en-US" sz="2400" dirty="0"/>
              <a:t>C</a:t>
            </a:r>
          </a:p>
        </p:txBody>
      </p:sp>
      <p:sp>
        <p:nvSpPr>
          <p:cNvPr id="48" name="TextBox 47">
            <a:extLst>
              <a:ext uri="{FF2B5EF4-FFF2-40B4-BE49-F238E27FC236}">
                <a16:creationId xmlns:a16="http://schemas.microsoft.com/office/drawing/2014/main" id="{F307318E-2D47-9660-AE7A-857CB04C7DE7}"/>
              </a:ext>
            </a:extLst>
          </p:cNvPr>
          <p:cNvSpPr txBox="1"/>
          <p:nvPr/>
        </p:nvSpPr>
        <p:spPr>
          <a:xfrm>
            <a:off x="8813135" y="3258202"/>
            <a:ext cx="365806" cy="461665"/>
          </a:xfrm>
          <a:prstGeom prst="rect">
            <a:avLst/>
          </a:prstGeom>
          <a:noFill/>
        </p:spPr>
        <p:txBody>
          <a:bodyPr wrap="none" rtlCol="0">
            <a:spAutoFit/>
          </a:bodyPr>
          <a:lstStyle/>
          <a:p>
            <a:r>
              <a:rPr lang="en-US" sz="2400" dirty="0"/>
              <a:t>E</a:t>
            </a:r>
          </a:p>
        </p:txBody>
      </p:sp>
      <p:sp>
        <p:nvSpPr>
          <p:cNvPr id="49" name="TextBox 48">
            <a:extLst>
              <a:ext uri="{FF2B5EF4-FFF2-40B4-BE49-F238E27FC236}">
                <a16:creationId xmlns:a16="http://schemas.microsoft.com/office/drawing/2014/main" id="{D6293455-A060-AE7B-2E88-EA3F4EDA28AC}"/>
              </a:ext>
            </a:extLst>
          </p:cNvPr>
          <p:cNvSpPr txBox="1"/>
          <p:nvPr/>
        </p:nvSpPr>
        <p:spPr>
          <a:xfrm>
            <a:off x="8827057" y="2498721"/>
            <a:ext cx="396262" cy="461665"/>
          </a:xfrm>
          <a:prstGeom prst="rect">
            <a:avLst/>
          </a:prstGeom>
          <a:noFill/>
        </p:spPr>
        <p:txBody>
          <a:bodyPr wrap="none" rtlCol="0">
            <a:spAutoFit/>
          </a:bodyPr>
          <a:lstStyle/>
          <a:p>
            <a:pPr algn="l" rtl="0"/>
            <a:r>
              <a:rPr lang="en-US" sz="2400" dirty="0"/>
              <a:t>D</a:t>
            </a:r>
          </a:p>
        </p:txBody>
      </p:sp>
      <p:sp>
        <p:nvSpPr>
          <p:cNvPr id="50" name="TextBox 49">
            <a:extLst>
              <a:ext uri="{FF2B5EF4-FFF2-40B4-BE49-F238E27FC236}">
                <a16:creationId xmlns:a16="http://schemas.microsoft.com/office/drawing/2014/main" id="{AA359174-9AF4-3E46-AD8D-ED5F31B7B810}"/>
              </a:ext>
            </a:extLst>
          </p:cNvPr>
          <p:cNvSpPr txBox="1"/>
          <p:nvPr/>
        </p:nvSpPr>
        <p:spPr>
          <a:xfrm>
            <a:off x="8827057" y="3979222"/>
            <a:ext cx="346570" cy="461665"/>
          </a:xfrm>
          <a:prstGeom prst="rect">
            <a:avLst/>
          </a:prstGeom>
          <a:noFill/>
        </p:spPr>
        <p:txBody>
          <a:bodyPr wrap="none" rtlCol="0">
            <a:spAutoFit/>
          </a:bodyPr>
          <a:lstStyle/>
          <a:p>
            <a:pPr algn="l" rtl="0"/>
            <a:r>
              <a:rPr lang="en-US" sz="2400" dirty="0"/>
              <a:t>F</a:t>
            </a:r>
          </a:p>
        </p:txBody>
      </p:sp>
      <p:sp>
        <p:nvSpPr>
          <p:cNvPr id="51" name="TextBox 50">
            <a:extLst>
              <a:ext uri="{FF2B5EF4-FFF2-40B4-BE49-F238E27FC236}">
                <a16:creationId xmlns:a16="http://schemas.microsoft.com/office/drawing/2014/main" id="{673159B5-896B-54A1-A448-B7DC0B460E79}"/>
              </a:ext>
            </a:extLst>
          </p:cNvPr>
          <p:cNvSpPr txBox="1"/>
          <p:nvPr/>
        </p:nvSpPr>
        <p:spPr>
          <a:xfrm>
            <a:off x="8827057" y="4706531"/>
            <a:ext cx="402674" cy="461665"/>
          </a:xfrm>
          <a:prstGeom prst="rect">
            <a:avLst/>
          </a:prstGeom>
          <a:noFill/>
        </p:spPr>
        <p:txBody>
          <a:bodyPr wrap="none" rtlCol="0">
            <a:spAutoFit/>
          </a:bodyPr>
          <a:lstStyle/>
          <a:p>
            <a:pPr algn="l" rtl="0"/>
            <a:r>
              <a:rPr lang="en-US" sz="2400" dirty="0"/>
              <a:t>G</a:t>
            </a:r>
          </a:p>
        </p:txBody>
      </p:sp>
      <p:sp>
        <p:nvSpPr>
          <p:cNvPr id="55" name="Flowchart: Process 54">
            <a:extLst>
              <a:ext uri="{FF2B5EF4-FFF2-40B4-BE49-F238E27FC236}">
                <a16:creationId xmlns:a16="http://schemas.microsoft.com/office/drawing/2014/main" id="{B45EE467-345A-846D-E7C1-BACD01F9D076}"/>
              </a:ext>
            </a:extLst>
          </p:cNvPr>
          <p:cNvSpPr/>
          <p:nvPr/>
        </p:nvSpPr>
        <p:spPr>
          <a:xfrm>
            <a:off x="8512272" y="6102777"/>
            <a:ext cx="987775" cy="506943"/>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Finish</a:t>
            </a:r>
          </a:p>
        </p:txBody>
      </p:sp>
      <p:sp>
        <p:nvSpPr>
          <p:cNvPr id="5" name="Flowchart: Connector 4">
            <a:extLst>
              <a:ext uri="{FF2B5EF4-FFF2-40B4-BE49-F238E27FC236}">
                <a16:creationId xmlns:a16="http://schemas.microsoft.com/office/drawing/2014/main" id="{D9FEA1FC-95AF-D29C-EFE7-FABDE5CE4B54}"/>
              </a:ext>
            </a:extLst>
          </p:cNvPr>
          <p:cNvSpPr/>
          <p:nvPr/>
        </p:nvSpPr>
        <p:spPr>
          <a:xfrm>
            <a:off x="7672613" y="2498721"/>
            <a:ext cx="597402" cy="56113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2360BFEC-9B3B-AD89-9DD4-D09764D6A64A}"/>
              </a:ext>
            </a:extLst>
          </p:cNvPr>
          <p:cNvSpPr txBox="1"/>
          <p:nvPr/>
        </p:nvSpPr>
        <p:spPr>
          <a:xfrm>
            <a:off x="7758271" y="2579233"/>
            <a:ext cx="502061" cy="400110"/>
          </a:xfrm>
          <a:prstGeom prst="rect">
            <a:avLst/>
          </a:prstGeom>
          <a:noFill/>
        </p:spPr>
        <p:txBody>
          <a:bodyPr wrap="none" rtlCol="0">
            <a:spAutoFit/>
          </a:bodyPr>
          <a:lstStyle/>
          <a:p>
            <a:pPr algn="l" rtl="0"/>
            <a:r>
              <a:rPr lang="en-US" sz="2000" dirty="0"/>
              <a:t>H4</a:t>
            </a:r>
          </a:p>
        </p:txBody>
      </p:sp>
      <p:cxnSp>
        <p:nvCxnSpPr>
          <p:cNvPr id="8" name="Straight Arrow Connector 7">
            <a:extLst>
              <a:ext uri="{FF2B5EF4-FFF2-40B4-BE49-F238E27FC236}">
                <a16:creationId xmlns:a16="http://schemas.microsoft.com/office/drawing/2014/main" id="{3359B23B-8E17-A9BF-FCC0-422F77762B2C}"/>
              </a:ext>
            </a:extLst>
          </p:cNvPr>
          <p:cNvCxnSpPr>
            <a:cxnSpLocks/>
            <a:endCxn id="5" idx="0"/>
          </p:cNvCxnSpPr>
          <p:nvPr/>
        </p:nvCxnSpPr>
        <p:spPr>
          <a:xfrm>
            <a:off x="7971314" y="313012"/>
            <a:ext cx="0" cy="2185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F5D7D9B-3539-F142-3DD0-9B71804D48DD}"/>
              </a:ext>
            </a:extLst>
          </p:cNvPr>
          <p:cNvCxnSpPr>
            <a:cxnSpLocks/>
          </p:cNvCxnSpPr>
          <p:nvPr/>
        </p:nvCxnSpPr>
        <p:spPr>
          <a:xfrm>
            <a:off x="7971314" y="3038393"/>
            <a:ext cx="0" cy="21857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FACA7B60-0F45-A1B3-CD79-3F8EF8E6A5EE}"/>
              </a:ext>
            </a:extLst>
          </p:cNvPr>
          <p:cNvSpPr txBox="1"/>
          <p:nvPr/>
        </p:nvSpPr>
        <p:spPr>
          <a:xfrm>
            <a:off x="4199567" y="-761894"/>
            <a:ext cx="2643672" cy="584775"/>
          </a:xfrm>
          <a:prstGeom prst="rect">
            <a:avLst/>
          </a:prstGeom>
          <a:noFill/>
        </p:spPr>
        <p:txBody>
          <a:bodyPr wrap="none" rtlCol="0">
            <a:spAutoFit/>
          </a:bodyPr>
          <a:lstStyle/>
          <a:p>
            <a:r>
              <a:rPr lang="en-US" sz="3200" dirty="0">
                <a:latin typeface="ADLaM Display" panose="02010000000000000000" pitchFamily="2" charset="0"/>
                <a:ea typeface="ADLaM Display" panose="02010000000000000000" pitchFamily="2" charset="0"/>
                <a:cs typeface="ADLaM Display" panose="02010000000000000000" pitchFamily="2" charset="0"/>
              </a:rPr>
              <a:t>My time line</a:t>
            </a:r>
          </a:p>
        </p:txBody>
      </p:sp>
    </p:spTree>
    <p:extLst>
      <p:ext uri="{BB962C8B-B14F-4D97-AF65-F5344CB8AC3E}">
        <p14:creationId xmlns:p14="http://schemas.microsoft.com/office/powerpoint/2010/main" val="2111287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173B6-B713-34BD-C8E9-6791963AB4FE}"/>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F073D004-370E-AE3B-761E-5551C81E35E3}"/>
              </a:ext>
            </a:extLst>
          </p:cNvPr>
          <p:cNvGrpSpPr/>
          <p:nvPr/>
        </p:nvGrpSpPr>
        <p:grpSpPr>
          <a:xfrm>
            <a:off x="2133990" y="1418411"/>
            <a:ext cx="2967400" cy="4463370"/>
            <a:chOff x="824956" y="534521"/>
            <a:chExt cx="2900778" cy="4576494"/>
          </a:xfrm>
        </p:grpSpPr>
        <p:cxnSp>
          <p:nvCxnSpPr>
            <p:cNvPr id="195" name="Straight Arrow Connector 194">
              <a:extLst>
                <a:ext uri="{FF2B5EF4-FFF2-40B4-BE49-F238E27FC236}">
                  <a16:creationId xmlns:a16="http://schemas.microsoft.com/office/drawing/2014/main" id="{AA8C3E4C-1EB1-05D2-90E1-3D4482FA556A}"/>
                </a:ext>
              </a:extLst>
            </p:cNvPr>
            <p:cNvCxnSpPr>
              <a:cxnSpLocks/>
              <a:stCxn id="213" idx="4"/>
              <a:endCxn id="211" idx="0"/>
            </p:cNvCxnSpPr>
            <p:nvPr/>
          </p:nvCxnSpPr>
          <p:spPr>
            <a:xfrm flipH="1">
              <a:off x="1139515" y="1064603"/>
              <a:ext cx="1573" cy="104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CC256587-A0EA-9561-3B59-BED0174C0005}"/>
                </a:ext>
              </a:extLst>
            </p:cNvPr>
            <p:cNvCxnSpPr>
              <a:cxnSpLocks/>
              <a:stCxn id="212" idx="2"/>
              <a:endCxn id="207" idx="0"/>
            </p:cNvCxnSpPr>
            <p:nvPr/>
          </p:nvCxnSpPr>
          <p:spPr>
            <a:xfrm flipH="1">
              <a:off x="1139515" y="1695679"/>
              <a:ext cx="5862" cy="172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DC9EAC87-230B-2DCC-9820-B9A4D78EE912}"/>
                </a:ext>
              </a:extLst>
            </p:cNvPr>
            <p:cNvCxnSpPr>
              <a:cxnSpLocks/>
              <a:stCxn id="207" idx="4"/>
              <a:endCxn id="209" idx="0"/>
            </p:cNvCxnSpPr>
            <p:nvPr/>
          </p:nvCxnSpPr>
          <p:spPr>
            <a:xfrm>
              <a:off x="1139515" y="2398400"/>
              <a:ext cx="0" cy="108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58A8B7A9-C65D-1082-44CD-ADAD8C31B876}"/>
                </a:ext>
              </a:extLst>
            </p:cNvPr>
            <p:cNvCxnSpPr>
              <a:cxnSpLocks/>
              <a:stCxn id="209" idx="4"/>
              <a:endCxn id="205" idx="0"/>
            </p:cNvCxnSpPr>
            <p:nvPr/>
          </p:nvCxnSpPr>
          <p:spPr>
            <a:xfrm>
              <a:off x="1139515" y="3037160"/>
              <a:ext cx="0" cy="20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725A7E8F-9CC8-BE8D-F664-ED3DBC7A519B}"/>
                </a:ext>
              </a:extLst>
            </p:cNvPr>
            <p:cNvCxnSpPr>
              <a:cxnSpLocks/>
              <a:stCxn id="205" idx="4"/>
              <a:endCxn id="203" idx="0"/>
            </p:cNvCxnSpPr>
            <p:nvPr/>
          </p:nvCxnSpPr>
          <p:spPr>
            <a:xfrm>
              <a:off x="1139515" y="3770999"/>
              <a:ext cx="0" cy="100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5157901F-05D8-B439-9A6F-74D6A148C0EE}"/>
                </a:ext>
              </a:extLst>
            </p:cNvPr>
            <p:cNvCxnSpPr>
              <a:cxnSpLocks/>
              <a:stCxn id="203" idx="4"/>
              <a:endCxn id="201" idx="0"/>
            </p:cNvCxnSpPr>
            <p:nvPr/>
          </p:nvCxnSpPr>
          <p:spPr>
            <a:xfrm>
              <a:off x="1139515" y="4401819"/>
              <a:ext cx="0" cy="179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77CBE84-2B50-B5AE-C68D-03FDEC6104CF}"/>
                </a:ext>
              </a:extLst>
            </p:cNvPr>
            <p:cNvGrpSpPr/>
            <p:nvPr/>
          </p:nvGrpSpPr>
          <p:grpSpPr>
            <a:xfrm>
              <a:off x="826529" y="534521"/>
              <a:ext cx="1627292" cy="530082"/>
              <a:chOff x="826529" y="534521"/>
              <a:chExt cx="1627292" cy="506943"/>
            </a:xfrm>
          </p:grpSpPr>
          <p:grpSp>
            <p:nvGrpSpPr>
              <p:cNvPr id="188" name="Group 187">
                <a:extLst>
                  <a:ext uri="{FF2B5EF4-FFF2-40B4-BE49-F238E27FC236}">
                    <a16:creationId xmlns:a16="http://schemas.microsoft.com/office/drawing/2014/main" id="{2098CDD5-C7A7-868B-5855-D52EAF1BDCF5}"/>
                  </a:ext>
                </a:extLst>
              </p:cNvPr>
              <p:cNvGrpSpPr/>
              <p:nvPr/>
            </p:nvGrpSpPr>
            <p:grpSpPr>
              <a:xfrm>
                <a:off x="826529" y="534521"/>
                <a:ext cx="629118" cy="506943"/>
                <a:chOff x="1702067" y="426723"/>
                <a:chExt cx="818147" cy="808522"/>
              </a:xfrm>
            </p:grpSpPr>
            <p:sp>
              <p:nvSpPr>
                <p:cNvPr id="213" name="Flowchart: Connector 212">
                  <a:extLst>
                    <a:ext uri="{FF2B5EF4-FFF2-40B4-BE49-F238E27FC236}">
                      <a16:creationId xmlns:a16="http://schemas.microsoft.com/office/drawing/2014/main" id="{C667298E-92AD-A7BD-BB1A-E6B1A8520DE4}"/>
                    </a:ext>
                  </a:extLst>
                </p:cNvPr>
                <p:cNvSpPr/>
                <p:nvPr/>
              </p:nvSpPr>
              <p:spPr>
                <a:xfrm>
                  <a:off x="1702067" y="426723"/>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4" name="TextBox 213">
                  <a:extLst>
                    <a:ext uri="{FF2B5EF4-FFF2-40B4-BE49-F238E27FC236}">
                      <a16:creationId xmlns:a16="http://schemas.microsoft.com/office/drawing/2014/main" id="{29EF2308-0263-3E12-F185-5AE991619A8F}"/>
                    </a:ext>
                  </a:extLst>
                </p:cNvPr>
                <p:cNvSpPr txBox="1"/>
                <p:nvPr/>
              </p:nvSpPr>
              <p:spPr>
                <a:xfrm>
                  <a:off x="1863315" y="477041"/>
                  <a:ext cx="532079" cy="752213"/>
                </a:xfrm>
                <a:prstGeom prst="rect">
                  <a:avLst/>
                </a:prstGeom>
                <a:noFill/>
              </p:spPr>
              <p:txBody>
                <a:bodyPr wrap="none" rtlCol="0">
                  <a:spAutoFit/>
                </a:bodyPr>
                <a:lstStyle/>
                <a:p>
                  <a:r>
                    <a:rPr lang="en-US" sz="2800" b="1" dirty="0"/>
                    <a:t>A</a:t>
                  </a:r>
                </a:p>
              </p:txBody>
            </p:sp>
          </p:grpSp>
          <p:sp>
            <p:nvSpPr>
              <p:cNvPr id="5" name="TextBox 4">
                <a:extLst>
                  <a:ext uri="{FF2B5EF4-FFF2-40B4-BE49-F238E27FC236}">
                    <a16:creationId xmlns:a16="http://schemas.microsoft.com/office/drawing/2014/main" id="{27F8E43B-04CA-FDDE-9A6A-2ABC5034A098}"/>
                  </a:ext>
                </a:extLst>
              </p:cNvPr>
              <p:cNvSpPr txBox="1"/>
              <p:nvPr/>
            </p:nvSpPr>
            <p:spPr>
              <a:xfrm>
                <a:off x="1672838" y="605554"/>
                <a:ext cx="780983" cy="369332"/>
              </a:xfrm>
              <a:prstGeom prst="rect">
                <a:avLst/>
              </a:prstGeom>
              <a:noFill/>
            </p:spPr>
            <p:txBody>
              <a:bodyPr wrap="none" rtlCol="0">
                <a:spAutoFit/>
              </a:bodyPr>
              <a:lstStyle/>
              <a:p>
                <a:r>
                  <a:rPr lang="en-US" dirty="0"/>
                  <a:t>model</a:t>
                </a:r>
              </a:p>
            </p:txBody>
          </p:sp>
        </p:grpSp>
        <p:grpSp>
          <p:nvGrpSpPr>
            <p:cNvPr id="13" name="Group 12">
              <a:extLst>
                <a:ext uri="{FF2B5EF4-FFF2-40B4-BE49-F238E27FC236}">
                  <a16:creationId xmlns:a16="http://schemas.microsoft.com/office/drawing/2014/main" id="{551E6131-759E-63E2-C8B0-684EE0CDA0FC}"/>
                </a:ext>
              </a:extLst>
            </p:cNvPr>
            <p:cNvGrpSpPr/>
            <p:nvPr/>
          </p:nvGrpSpPr>
          <p:grpSpPr>
            <a:xfrm>
              <a:off x="824956" y="1169525"/>
              <a:ext cx="1954948" cy="530082"/>
              <a:chOff x="824956" y="1169525"/>
              <a:chExt cx="1954948" cy="506943"/>
            </a:xfrm>
          </p:grpSpPr>
          <p:grpSp>
            <p:nvGrpSpPr>
              <p:cNvPr id="189" name="Group 188">
                <a:extLst>
                  <a:ext uri="{FF2B5EF4-FFF2-40B4-BE49-F238E27FC236}">
                    <a16:creationId xmlns:a16="http://schemas.microsoft.com/office/drawing/2014/main" id="{B9ADDBAA-B605-8898-0ED3-B4B58BB14C79}"/>
                  </a:ext>
                </a:extLst>
              </p:cNvPr>
              <p:cNvGrpSpPr/>
              <p:nvPr/>
            </p:nvGrpSpPr>
            <p:grpSpPr>
              <a:xfrm>
                <a:off x="824956" y="1169525"/>
                <a:ext cx="629118" cy="506943"/>
                <a:chOff x="3165108" y="426723"/>
                <a:chExt cx="818147" cy="808522"/>
              </a:xfrm>
            </p:grpSpPr>
            <p:sp>
              <p:nvSpPr>
                <p:cNvPr id="211" name="Flowchart: Connector 210">
                  <a:extLst>
                    <a:ext uri="{FF2B5EF4-FFF2-40B4-BE49-F238E27FC236}">
                      <a16:creationId xmlns:a16="http://schemas.microsoft.com/office/drawing/2014/main" id="{35C07955-C638-B162-6037-A5FF130A78C0}"/>
                    </a:ext>
                  </a:extLst>
                </p:cNvPr>
                <p:cNvSpPr/>
                <p:nvPr/>
              </p:nvSpPr>
              <p:spPr>
                <a:xfrm>
                  <a:off x="3165108" y="426723"/>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2" name="TextBox 211">
                  <a:extLst>
                    <a:ext uri="{FF2B5EF4-FFF2-40B4-BE49-F238E27FC236}">
                      <a16:creationId xmlns:a16="http://schemas.microsoft.com/office/drawing/2014/main" id="{8C079ADB-A9B9-58C9-06D9-9A5334B242B1}"/>
                    </a:ext>
                  </a:extLst>
                </p:cNvPr>
                <p:cNvSpPr txBox="1"/>
                <p:nvPr/>
              </p:nvSpPr>
              <p:spPr>
                <a:xfrm>
                  <a:off x="3326356" y="477041"/>
                  <a:ext cx="510898" cy="752213"/>
                </a:xfrm>
                <a:prstGeom prst="rect">
                  <a:avLst/>
                </a:prstGeom>
                <a:noFill/>
              </p:spPr>
              <p:txBody>
                <a:bodyPr wrap="none" rtlCol="0">
                  <a:spAutoFit/>
                </a:bodyPr>
                <a:lstStyle/>
                <a:p>
                  <a:r>
                    <a:rPr lang="en-US" sz="2800" b="1" dirty="0"/>
                    <a:t>B</a:t>
                  </a:r>
                </a:p>
              </p:txBody>
            </p:sp>
          </p:grpSp>
          <p:sp>
            <p:nvSpPr>
              <p:cNvPr id="6" name="TextBox 5">
                <a:extLst>
                  <a:ext uri="{FF2B5EF4-FFF2-40B4-BE49-F238E27FC236}">
                    <a16:creationId xmlns:a16="http://schemas.microsoft.com/office/drawing/2014/main" id="{C9CA5AD0-78B3-363D-DD88-741FF15660AC}"/>
                  </a:ext>
                </a:extLst>
              </p:cNvPr>
              <p:cNvSpPr txBox="1"/>
              <p:nvPr/>
            </p:nvSpPr>
            <p:spPr>
              <a:xfrm>
                <a:off x="1625421" y="1224023"/>
                <a:ext cx="1154483" cy="369332"/>
              </a:xfrm>
              <a:prstGeom prst="rect">
                <a:avLst/>
              </a:prstGeom>
              <a:noFill/>
            </p:spPr>
            <p:txBody>
              <a:bodyPr wrap="none" rtlCol="0">
                <a:spAutoFit/>
              </a:bodyPr>
              <a:lstStyle/>
              <a:p>
                <a:r>
                  <a:rPr lang="en-US" dirty="0"/>
                  <a:t>Simple </a:t>
                </a:r>
                <a:r>
                  <a:rPr lang="en-US" dirty="0" err="1"/>
                  <a:t>gui</a:t>
                </a:r>
                <a:endParaRPr lang="en-US" dirty="0"/>
              </a:p>
            </p:txBody>
          </p:sp>
        </p:grpSp>
        <p:grpSp>
          <p:nvGrpSpPr>
            <p:cNvPr id="14" name="Group 13">
              <a:extLst>
                <a:ext uri="{FF2B5EF4-FFF2-40B4-BE49-F238E27FC236}">
                  <a16:creationId xmlns:a16="http://schemas.microsoft.com/office/drawing/2014/main" id="{6FF8F505-4C06-9F6E-692F-6AC80EDC85BA}"/>
                </a:ext>
              </a:extLst>
            </p:cNvPr>
            <p:cNvGrpSpPr/>
            <p:nvPr/>
          </p:nvGrpSpPr>
          <p:grpSpPr>
            <a:xfrm>
              <a:off x="824956" y="1868318"/>
              <a:ext cx="2457265" cy="530082"/>
              <a:chOff x="824956" y="1868318"/>
              <a:chExt cx="2457265" cy="506943"/>
            </a:xfrm>
          </p:grpSpPr>
          <p:grpSp>
            <p:nvGrpSpPr>
              <p:cNvPr id="191" name="Group 190">
                <a:extLst>
                  <a:ext uri="{FF2B5EF4-FFF2-40B4-BE49-F238E27FC236}">
                    <a16:creationId xmlns:a16="http://schemas.microsoft.com/office/drawing/2014/main" id="{F309E2EB-BF67-16E5-FBCB-1DC15045E675}"/>
                  </a:ext>
                </a:extLst>
              </p:cNvPr>
              <p:cNvGrpSpPr/>
              <p:nvPr/>
            </p:nvGrpSpPr>
            <p:grpSpPr>
              <a:xfrm>
                <a:off x="824956" y="1868318"/>
                <a:ext cx="629118" cy="506943"/>
                <a:chOff x="5571423" y="1023489"/>
                <a:chExt cx="818147" cy="808522"/>
              </a:xfrm>
            </p:grpSpPr>
            <p:sp>
              <p:nvSpPr>
                <p:cNvPr id="207" name="Flowchart: Connector 206">
                  <a:extLst>
                    <a:ext uri="{FF2B5EF4-FFF2-40B4-BE49-F238E27FC236}">
                      <a16:creationId xmlns:a16="http://schemas.microsoft.com/office/drawing/2014/main" id="{85E0B2A2-A3D6-DA11-9876-1E8F5E99B077}"/>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8" name="TextBox 207">
                  <a:extLst>
                    <a:ext uri="{FF2B5EF4-FFF2-40B4-BE49-F238E27FC236}">
                      <a16:creationId xmlns:a16="http://schemas.microsoft.com/office/drawing/2014/main" id="{6B534E48-D7AE-A8B9-E1EF-6F75CEBBF481}"/>
                    </a:ext>
                  </a:extLst>
                </p:cNvPr>
                <p:cNvSpPr txBox="1"/>
                <p:nvPr/>
              </p:nvSpPr>
              <p:spPr>
                <a:xfrm>
                  <a:off x="5732671" y="1073807"/>
                  <a:ext cx="496072" cy="752213"/>
                </a:xfrm>
                <a:prstGeom prst="rect">
                  <a:avLst/>
                </a:prstGeom>
                <a:noFill/>
              </p:spPr>
              <p:txBody>
                <a:bodyPr wrap="none" rtlCol="0">
                  <a:spAutoFit/>
                </a:bodyPr>
                <a:lstStyle/>
                <a:p>
                  <a:r>
                    <a:rPr lang="en-US" sz="2800" b="1" dirty="0"/>
                    <a:t>C</a:t>
                  </a:r>
                </a:p>
              </p:txBody>
            </p:sp>
          </p:grpSp>
          <p:sp>
            <p:nvSpPr>
              <p:cNvPr id="7" name="TextBox 6">
                <a:extLst>
                  <a:ext uri="{FF2B5EF4-FFF2-40B4-BE49-F238E27FC236}">
                    <a16:creationId xmlns:a16="http://schemas.microsoft.com/office/drawing/2014/main" id="{7F181D80-B923-6035-9F62-0254C629240C}"/>
                  </a:ext>
                </a:extLst>
              </p:cNvPr>
              <p:cNvSpPr txBox="1"/>
              <p:nvPr/>
            </p:nvSpPr>
            <p:spPr>
              <a:xfrm>
                <a:off x="1625421" y="1951019"/>
                <a:ext cx="1656800" cy="369332"/>
              </a:xfrm>
              <a:prstGeom prst="rect">
                <a:avLst/>
              </a:prstGeom>
              <a:noFill/>
            </p:spPr>
            <p:txBody>
              <a:bodyPr wrap="none" rtlCol="0">
                <a:spAutoFit/>
              </a:bodyPr>
              <a:lstStyle/>
              <a:p>
                <a:r>
                  <a:rPr lang="en-US" dirty="0"/>
                  <a:t>Simple backend</a:t>
                </a:r>
              </a:p>
            </p:txBody>
          </p:sp>
        </p:grpSp>
        <p:grpSp>
          <p:nvGrpSpPr>
            <p:cNvPr id="15" name="Group 14">
              <a:extLst>
                <a:ext uri="{FF2B5EF4-FFF2-40B4-BE49-F238E27FC236}">
                  <a16:creationId xmlns:a16="http://schemas.microsoft.com/office/drawing/2014/main" id="{108F2B6D-7B00-8EC2-F678-59495D621433}"/>
                </a:ext>
              </a:extLst>
            </p:cNvPr>
            <p:cNvGrpSpPr/>
            <p:nvPr/>
          </p:nvGrpSpPr>
          <p:grpSpPr>
            <a:xfrm>
              <a:off x="824956" y="2507078"/>
              <a:ext cx="2052170" cy="530082"/>
              <a:chOff x="824956" y="2507078"/>
              <a:chExt cx="2052170" cy="506943"/>
            </a:xfrm>
          </p:grpSpPr>
          <p:grpSp>
            <p:nvGrpSpPr>
              <p:cNvPr id="190" name="Group 189">
                <a:extLst>
                  <a:ext uri="{FF2B5EF4-FFF2-40B4-BE49-F238E27FC236}">
                    <a16:creationId xmlns:a16="http://schemas.microsoft.com/office/drawing/2014/main" id="{492FC6F3-C043-8E6D-8C7B-79AC5BD93C95}"/>
                  </a:ext>
                </a:extLst>
              </p:cNvPr>
              <p:cNvGrpSpPr/>
              <p:nvPr/>
            </p:nvGrpSpPr>
            <p:grpSpPr>
              <a:xfrm>
                <a:off x="824956" y="2507078"/>
                <a:ext cx="629118" cy="506943"/>
                <a:chOff x="9334901" y="599977"/>
                <a:chExt cx="818147" cy="808522"/>
              </a:xfrm>
            </p:grpSpPr>
            <p:sp>
              <p:nvSpPr>
                <p:cNvPr id="209" name="Flowchart: Connector 208">
                  <a:extLst>
                    <a:ext uri="{FF2B5EF4-FFF2-40B4-BE49-F238E27FC236}">
                      <a16:creationId xmlns:a16="http://schemas.microsoft.com/office/drawing/2014/main" id="{B2575730-50AA-F4C2-979F-CB59FBC097FD}"/>
                    </a:ext>
                  </a:extLst>
                </p:cNvPr>
                <p:cNvSpPr/>
                <p:nvPr/>
              </p:nvSpPr>
              <p:spPr>
                <a:xfrm>
                  <a:off x="9334901" y="599977"/>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0" name="TextBox 209">
                  <a:extLst>
                    <a:ext uri="{FF2B5EF4-FFF2-40B4-BE49-F238E27FC236}">
                      <a16:creationId xmlns:a16="http://schemas.microsoft.com/office/drawing/2014/main" id="{774CCD44-5F6E-F2C6-C8F9-7FAF85A655AC}"/>
                    </a:ext>
                  </a:extLst>
                </p:cNvPr>
                <p:cNvSpPr txBox="1"/>
                <p:nvPr/>
              </p:nvSpPr>
              <p:spPr>
                <a:xfrm>
                  <a:off x="9496149" y="650295"/>
                  <a:ext cx="542671" cy="752213"/>
                </a:xfrm>
                <a:prstGeom prst="rect">
                  <a:avLst/>
                </a:prstGeom>
                <a:noFill/>
              </p:spPr>
              <p:txBody>
                <a:bodyPr wrap="none" rtlCol="0">
                  <a:spAutoFit/>
                </a:bodyPr>
                <a:lstStyle/>
                <a:p>
                  <a:r>
                    <a:rPr lang="en-US" sz="2800" b="1" dirty="0"/>
                    <a:t>D</a:t>
                  </a:r>
                </a:p>
              </p:txBody>
            </p:sp>
          </p:grpSp>
          <p:sp>
            <p:nvSpPr>
              <p:cNvPr id="8" name="TextBox 7">
                <a:extLst>
                  <a:ext uri="{FF2B5EF4-FFF2-40B4-BE49-F238E27FC236}">
                    <a16:creationId xmlns:a16="http://schemas.microsoft.com/office/drawing/2014/main" id="{C42C60F1-F4AD-1898-F8CC-AC7C8F3BB7C1}"/>
                  </a:ext>
                </a:extLst>
              </p:cNvPr>
              <p:cNvSpPr txBox="1"/>
              <p:nvPr/>
            </p:nvSpPr>
            <p:spPr>
              <a:xfrm>
                <a:off x="1604662" y="2575883"/>
                <a:ext cx="1272464" cy="369332"/>
              </a:xfrm>
              <a:prstGeom prst="rect">
                <a:avLst/>
              </a:prstGeom>
              <a:noFill/>
            </p:spPr>
            <p:txBody>
              <a:bodyPr wrap="none" rtlCol="0">
                <a:spAutoFit/>
              </a:bodyPr>
              <a:lstStyle/>
              <a:p>
                <a:r>
                  <a:rPr lang="en-US" dirty="0"/>
                  <a:t>Try connect</a:t>
                </a:r>
              </a:p>
            </p:txBody>
          </p:sp>
        </p:grpSp>
        <p:grpSp>
          <p:nvGrpSpPr>
            <p:cNvPr id="16" name="Group 15">
              <a:extLst>
                <a:ext uri="{FF2B5EF4-FFF2-40B4-BE49-F238E27FC236}">
                  <a16:creationId xmlns:a16="http://schemas.microsoft.com/office/drawing/2014/main" id="{1350ED37-A018-B1B2-9460-1DBE7EDC896D}"/>
                </a:ext>
              </a:extLst>
            </p:cNvPr>
            <p:cNvGrpSpPr/>
            <p:nvPr/>
          </p:nvGrpSpPr>
          <p:grpSpPr>
            <a:xfrm>
              <a:off x="824956" y="3240917"/>
              <a:ext cx="2112258" cy="530082"/>
              <a:chOff x="824956" y="3240917"/>
              <a:chExt cx="2112258" cy="506943"/>
            </a:xfrm>
          </p:grpSpPr>
          <p:grpSp>
            <p:nvGrpSpPr>
              <p:cNvPr id="192" name="Group 191">
                <a:extLst>
                  <a:ext uri="{FF2B5EF4-FFF2-40B4-BE49-F238E27FC236}">
                    <a16:creationId xmlns:a16="http://schemas.microsoft.com/office/drawing/2014/main" id="{F5422074-335B-EEA4-AEDE-8F9383257FF3}"/>
                  </a:ext>
                </a:extLst>
              </p:cNvPr>
              <p:cNvGrpSpPr/>
              <p:nvPr/>
            </p:nvGrpSpPr>
            <p:grpSpPr>
              <a:xfrm>
                <a:off x="824956" y="3240917"/>
                <a:ext cx="629118" cy="506943"/>
                <a:chOff x="5571423" y="1023489"/>
                <a:chExt cx="818147" cy="808522"/>
              </a:xfrm>
            </p:grpSpPr>
            <p:sp>
              <p:nvSpPr>
                <p:cNvPr id="205" name="Flowchart: Connector 204">
                  <a:extLst>
                    <a:ext uri="{FF2B5EF4-FFF2-40B4-BE49-F238E27FC236}">
                      <a16:creationId xmlns:a16="http://schemas.microsoft.com/office/drawing/2014/main" id="{1B946D81-F04D-6F2B-30BC-5D9A4FAE1536}"/>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6" name="TextBox 205">
                  <a:extLst>
                    <a:ext uri="{FF2B5EF4-FFF2-40B4-BE49-F238E27FC236}">
                      <a16:creationId xmlns:a16="http://schemas.microsoft.com/office/drawing/2014/main" id="{BF269216-201B-449F-D34A-D450CD46E125}"/>
                    </a:ext>
                  </a:extLst>
                </p:cNvPr>
                <p:cNvSpPr txBox="1"/>
                <p:nvPr/>
              </p:nvSpPr>
              <p:spPr>
                <a:xfrm>
                  <a:off x="5732671" y="1073807"/>
                  <a:ext cx="474891" cy="752213"/>
                </a:xfrm>
                <a:prstGeom prst="rect">
                  <a:avLst/>
                </a:prstGeom>
                <a:noFill/>
              </p:spPr>
              <p:txBody>
                <a:bodyPr wrap="none" rtlCol="0">
                  <a:spAutoFit/>
                </a:bodyPr>
                <a:lstStyle/>
                <a:p>
                  <a:r>
                    <a:rPr lang="en-US" sz="2800" b="1" dirty="0"/>
                    <a:t>E</a:t>
                  </a:r>
                </a:p>
              </p:txBody>
            </p:sp>
          </p:grpSp>
          <p:sp>
            <p:nvSpPr>
              <p:cNvPr id="9" name="TextBox 8">
                <a:extLst>
                  <a:ext uri="{FF2B5EF4-FFF2-40B4-BE49-F238E27FC236}">
                    <a16:creationId xmlns:a16="http://schemas.microsoft.com/office/drawing/2014/main" id="{86CC7B97-4001-3EB7-1DEC-CDA06C243E69}"/>
                  </a:ext>
                </a:extLst>
              </p:cNvPr>
              <p:cNvSpPr txBox="1"/>
              <p:nvPr/>
            </p:nvSpPr>
            <p:spPr>
              <a:xfrm>
                <a:off x="1637435" y="3309722"/>
                <a:ext cx="1299779" cy="369332"/>
              </a:xfrm>
              <a:prstGeom prst="rect">
                <a:avLst/>
              </a:prstGeom>
              <a:noFill/>
            </p:spPr>
            <p:txBody>
              <a:bodyPr wrap="none" rtlCol="0">
                <a:spAutoFit/>
              </a:bodyPr>
              <a:lstStyle/>
              <a:p>
                <a:r>
                  <a:rPr lang="en-US" dirty="0"/>
                  <a:t>Improve </a:t>
                </a:r>
                <a:r>
                  <a:rPr lang="en-US" dirty="0" err="1"/>
                  <a:t>gui</a:t>
                </a:r>
                <a:endParaRPr lang="en-US" dirty="0"/>
              </a:p>
            </p:txBody>
          </p:sp>
        </p:grpSp>
        <p:grpSp>
          <p:nvGrpSpPr>
            <p:cNvPr id="18" name="Group 17">
              <a:extLst>
                <a:ext uri="{FF2B5EF4-FFF2-40B4-BE49-F238E27FC236}">
                  <a16:creationId xmlns:a16="http://schemas.microsoft.com/office/drawing/2014/main" id="{7F86BEF4-6EB8-84BF-70D5-EB890ABF3F91}"/>
                </a:ext>
              </a:extLst>
            </p:cNvPr>
            <p:cNvGrpSpPr/>
            <p:nvPr/>
          </p:nvGrpSpPr>
          <p:grpSpPr>
            <a:xfrm>
              <a:off x="824956" y="4580933"/>
              <a:ext cx="2555206" cy="530082"/>
              <a:chOff x="824956" y="4580933"/>
              <a:chExt cx="2555206" cy="506943"/>
            </a:xfrm>
          </p:grpSpPr>
          <p:grpSp>
            <p:nvGrpSpPr>
              <p:cNvPr id="194" name="Group 193">
                <a:extLst>
                  <a:ext uri="{FF2B5EF4-FFF2-40B4-BE49-F238E27FC236}">
                    <a16:creationId xmlns:a16="http://schemas.microsoft.com/office/drawing/2014/main" id="{C1141257-E0A1-7806-8A38-69E9CEA60814}"/>
                  </a:ext>
                </a:extLst>
              </p:cNvPr>
              <p:cNvGrpSpPr/>
              <p:nvPr/>
            </p:nvGrpSpPr>
            <p:grpSpPr>
              <a:xfrm>
                <a:off x="824956" y="4580933"/>
                <a:ext cx="629118" cy="506943"/>
                <a:chOff x="5571423" y="1023489"/>
                <a:chExt cx="818147" cy="808522"/>
              </a:xfrm>
            </p:grpSpPr>
            <p:sp>
              <p:nvSpPr>
                <p:cNvPr id="201" name="Flowchart: Connector 200">
                  <a:extLst>
                    <a:ext uri="{FF2B5EF4-FFF2-40B4-BE49-F238E27FC236}">
                      <a16:creationId xmlns:a16="http://schemas.microsoft.com/office/drawing/2014/main" id="{F74249AA-05E6-0564-AFD8-6502B74CC6D0}"/>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2" name="TextBox 201">
                  <a:extLst>
                    <a:ext uri="{FF2B5EF4-FFF2-40B4-BE49-F238E27FC236}">
                      <a16:creationId xmlns:a16="http://schemas.microsoft.com/office/drawing/2014/main" id="{D1601CDB-3C22-4707-AD06-56B1D8BAD91A}"/>
                    </a:ext>
                  </a:extLst>
                </p:cNvPr>
                <p:cNvSpPr txBox="1"/>
                <p:nvPr/>
              </p:nvSpPr>
              <p:spPr>
                <a:xfrm>
                  <a:off x="5732671" y="1073807"/>
                  <a:ext cx="546908" cy="752213"/>
                </a:xfrm>
                <a:prstGeom prst="rect">
                  <a:avLst/>
                </a:prstGeom>
                <a:noFill/>
              </p:spPr>
              <p:txBody>
                <a:bodyPr wrap="none" rtlCol="0">
                  <a:spAutoFit/>
                </a:bodyPr>
                <a:lstStyle/>
                <a:p>
                  <a:r>
                    <a:rPr lang="en-US" sz="2800" b="1" dirty="0"/>
                    <a:t>G</a:t>
                  </a:r>
                </a:p>
              </p:txBody>
            </p:sp>
          </p:grpSp>
          <p:sp>
            <p:nvSpPr>
              <p:cNvPr id="10" name="TextBox 9">
                <a:extLst>
                  <a:ext uri="{FF2B5EF4-FFF2-40B4-BE49-F238E27FC236}">
                    <a16:creationId xmlns:a16="http://schemas.microsoft.com/office/drawing/2014/main" id="{B8C978F4-08CC-ADEE-38CF-02A54717268D}"/>
                  </a:ext>
                </a:extLst>
              </p:cNvPr>
              <p:cNvSpPr txBox="1"/>
              <p:nvPr/>
            </p:nvSpPr>
            <p:spPr>
              <a:xfrm>
                <a:off x="1578066" y="4641962"/>
                <a:ext cx="1802096" cy="369332"/>
              </a:xfrm>
              <a:prstGeom prst="rect">
                <a:avLst/>
              </a:prstGeom>
              <a:noFill/>
            </p:spPr>
            <p:txBody>
              <a:bodyPr wrap="none" rtlCol="0">
                <a:spAutoFit/>
              </a:bodyPr>
              <a:lstStyle/>
              <a:p>
                <a:r>
                  <a:rPr lang="en-US" dirty="0"/>
                  <a:t>Improve backend</a:t>
                </a:r>
              </a:p>
            </p:txBody>
          </p:sp>
        </p:grpSp>
        <p:grpSp>
          <p:nvGrpSpPr>
            <p:cNvPr id="17" name="Group 16">
              <a:extLst>
                <a:ext uri="{FF2B5EF4-FFF2-40B4-BE49-F238E27FC236}">
                  <a16:creationId xmlns:a16="http://schemas.microsoft.com/office/drawing/2014/main" id="{BEEBFC66-1884-317C-237B-C26B92488AE2}"/>
                </a:ext>
              </a:extLst>
            </p:cNvPr>
            <p:cNvGrpSpPr/>
            <p:nvPr/>
          </p:nvGrpSpPr>
          <p:grpSpPr>
            <a:xfrm>
              <a:off x="824956" y="3871737"/>
              <a:ext cx="2900778" cy="530082"/>
              <a:chOff x="824956" y="3871737"/>
              <a:chExt cx="2900778" cy="506943"/>
            </a:xfrm>
          </p:grpSpPr>
          <p:grpSp>
            <p:nvGrpSpPr>
              <p:cNvPr id="193" name="Group 192">
                <a:extLst>
                  <a:ext uri="{FF2B5EF4-FFF2-40B4-BE49-F238E27FC236}">
                    <a16:creationId xmlns:a16="http://schemas.microsoft.com/office/drawing/2014/main" id="{AF1AB57A-154E-8BCF-973D-31F99648C287}"/>
                  </a:ext>
                </a:extLst>
              </p:cNvPr>
              <p:cNvGrpSpPr/>
              <p:nvPr/>
            </p:nvGrpSpPr>
            <p:grpSpPr>
              <a:xfrm>
                <a:off x="824956" y="3871737"/>
                <a:ext cx="629118" cy="506943"/>
                <a:chOff x="5571423" y="1023489"/>
                <a:chExt cx="818147" cy="808522"/>
              </a:xfrm>
            </p:grpSpPr>
            <p:sp>
              <p:nvSpPr>
                <p:cNvPr id="203" name="Flowchart: Connector 202">
                  <a:extLst>
                    <a:ext uri="{FF2B5EF4-FFF2-40B4-BE49-F238E27FC236}">
                      <a16:creationId xmlns:a16="http://schemas.microsoft.com/office/drawing/2014/main" id="{D55CCA9D-5281-4450-7B4A-15281623BC29}"/>
                    </a:ext>
                  </a:extLst>
                </p:cNvPr>
                <p:cNvSpPr/>
                <p:nvPr/>
              </p:nvSpPr>
              <p:spPr>
                <a:xfrm>
                  <a:off x="5571423" y="1023489"/>
                  <a:ext cx="818147" cy="808522"/>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04" name="TextBox 203">
                  <a:extLst>
                    <a:ext uri="{FF2B5EF4-FFF2-40B4-BE49-F238E27FC236}">
                      <a16:creationId xmlns:a16="http://schemas.microsoft.com/office/drawing/2014/main" id="{CEB45733-7B3F-2DA3-50AB-143888B24745}"/>
                    </a:ext>
                  </a:extLst>
                </p:cNvPr>
                <p:cNvSpPr txBox="1"/>
                <p:nvPr/>
              </p:nvSpPr>
              <p:spPr>
                <a:xfrm>
                  <a:off x="5732671" y="1073807"/>
                  <a:ext cx="462182" cy="752213"/>
                </a:xfrm>
                <a:prstGeom prst="rect">
                  <a:avLst/>
                </a:prstGeom>
                <a:noFill/>
              </p:spPr>
              <p:txBody>
                <a:bodyPr wrap="none" rtlCol="0">
                  <a:spAutoFit/>
                </a:bodyPr>
                <a:lstStyle/>
                <a:p>
                  <a:r>
                    <a:rPr lang="en-US" sz="2800" b="1" dirty="0"/>
                    <a:t>F</a:t>
                  </a:r>
                </a:p>
              </p:txBody>
            </p:sp>
          </p:grpSp>
          <p:sp>
            <p:nvSpPr>
              <p:cNvPr id="11" name="TextBox 10">
                <a:extLst>
                  <a:ext uri="{FF2B5EF4-FFF2-40B4-BE49-F238E27FC236}">
                    <a16:creationId xmlns:a16="http://schemas.microsoft.com/office/drawing/2014/main" id="{9E05D11D-686E-ACC2-B58F-A0475E58DEA9}"/>
                  </a:ext>
                </a:extLst>
              </p:cNvPr>
              <p:cNvSpPr txBox="1"/>
              <p:nvPr/>
            </p:nvSpPr>
            <p:spPr>
              <a:xfrm>
                <a:off x="1594125" y="3903286"/>
                <a:ext cx="2131609" cy="369332"/>
              </a:xfrm>
              <a:prstGeom prst="rect">
                <a:avLst/>
              </a:prstGeom>
              <a:noFill/>
            </p:spPr>
            <p:txBody>
              <a:bodyPr wrap="none" rtlCol="0">
                <a:spAutoFit/>
              </a:bodyPr>
              <a:lstStyle/>
              <a:p>
                <a:r>
                  <a:rPr lang="en-US" dirty="0"/>
                  <a:t>Improve data storing</a:t>
                </a:r>
              </a:p>
            </p:txBody>
          </p:sp>
        </p:grpSp>
      </p:grpSp>
      <p:graphicFrame>
        <p:nvGraphicFramePr>
          <p:cNvPr id="19" name="Table 18">
            <a:extLst>
              <a:ext uri="{FF2B5EF4-FFF2-40B4-BE49-F238E27FC236}">
                <a16:creationId xmlns:a16="http://schemas.microsoft.com/office/drawing/2014/main" id="{98CE0DE7-E2B9-85CD-651F-B7527DD6E268}"/>
              </a:ext>
            </a:extLst>
          </p:cNvPr>
          <p:cNvGraphicFramePr>
            <a:graphicFrameLocks noGrp="1"/>
          </p:cNvGraphicFramePr>
          <p:nvPr/>
        </p:nvGraphicFramePr>
        <p:xfrm>
          <a:off x="193874" y="843797"/>
          <a:ext cx="1656800" cy="5042424"/>
        </p:xfrm>
        <a:graphic>
          <a:graphicData uri="http://schemas.openxmlformats.org/drawingml/2006/table">
            <a:tbl>
              <a:tblPr firstRow="1" bandRow="1">
                <a:tableStyleId>{5C22544A-7EE6-4342-B048-85BDC9FD1C3A}</a:tableStyleId>
              </a:tblPr>
              <a:tblGrid>
                <a:gridCol w="717116">
                  <a:extLst>
                    <a:ext uri="{9D8B030D-6E8A-4147-A177-3AD203B41FA5}">
                      <a16:colId xmlns:a16="http://schemas.microsoft.com/office/drawing/2014/main" val="2510728270"/>
                    </a:ext>
                  </a:extLst>
                </a:gridCol>
                <a:gridCol w="939684">
                  <a:extLst>
                    <a:ext uri="{9D8B030D-6E8A-4147-A177-3AD203B41FA5}">
                      <a16:colId xmlns:a16="http://schemas.microsoft.com/office/drawing/2014/main" val="4099310536"/>
                    </a:ext>
                  </a:extLst>
                </a:gridCol>
              </a:tblGrid>
              <a:tr h="630303">
                <a:tc>
                  <a:txBody>
                    <a:bodyPr/>
                    <a:lstStyle/>
                    <a:p>
                      <a:pPr algn="ctr"/>
                      <a:r>
                        <a:rPr lang="en-US" dirty="0"/>
                        <a:t>ACT</a:t>
                      </a:r>
                    </a:p>
                  </a:txBody>
                  <a:tcPr/>
                </a:tc>
                <a:tc>
                  <a:txBody>
                    <a:bodyPr/>
                    <a:lstStyle/>
                    <a:p>
                      <a:pPr algn="ctr"/>
                      <a:r>
                        <a:rPr lang="en-US" dirty="0"/>
                        <a:t>Time</a:t>
                      </a:r>
                    </a:p>
                  </a:txBody>
                  <a:tcPr/>
                </a:tc>
                <a:extLst>
                  <a:ext uri="{0D108BD9-81ED-4DB2-BD59-A6C34878D82A}">
                    <a16:rowId xmlns:a16="http://schemas.microsoft.com/office/drawing/2014/main" val="1665527822"/>
                  </a:ext>
                </a:extLst>
              </a:tr>
              <a:tr h="630303">
                <a:tc>
                  <a:txBody>
                    <a:bodyPr/>
                    <a:lstStyle/>
                    <a:p>
                      <a:pPr algn="ctr"/>
                      <a:r>
                        <a:rPr lang="en-US" dirty="0"/>
                        <a:t>A</a:t>
                      </a:r>
                    </a:p>
                  </a:txBody>
                  <a:tcPr/>
                </a:tc>
                <a:tc>
                  <a:txBody>
                    <a:bodyPr/>
                    <a:lstStyle/>
                    <a:p>
                      <a:pPr algn="ctr"/>
                      <a:r>
                        <a:rPr lang="en-US" dirty="0"/>
                        <a:t>1h</a:t>
                      </a:r>
                    </a:p>
                  </a:txBody>
                  <a:tcPr/>
                </a:tc>
                <a:extLst>
                  <a:ext uri="{0D108BD9-81ED-4DB2-BD59-A6C34878D82A}">
                    <a16:rowId xmlns:a16="http://schemas.microsoft.com/office/drawing/2014/main" val="2987093137"/>
                  </a:ext>
                </a:extLst>
              </a:tr>
              <a:tr h="630303">
                <a:tc>
                  <a:txBody>
                    <a:bodyPr/>
                    <a:lstStyle/>
                    <a:p>
                      <a:pPr algn="ctr"/>
                      <a:r>
                        <a:rPr lang="en-US" dirty="0"/>
                        <a:t>B</a:t>
                      </a:r>
                    </a:p>
                  </a:txBody>
                  <a:tcPr/>
                </a:tc>
                <a:tc>
                  <a:txBody>
                    <a:bodyPr/>
                    <a:lstStyle/>
                    <a:p>
                      <a:pPr algn="ctr"/>
                      <a:r>
                        <a:rPr lang="en-US" dirty="0"/>
                        <a:t>2h</a:t>
                      </a:r>
                    </a:p>
                  </a:txBody>
                  <a:tcPr/>
                </a:tc>
                <a:extLst>
                  <a:ext uri="{0D108BD9-81ED-4DB2-BD59-A6C34878D82A}">
                    <a16:rowId xmlns:a16="http://schemas.microsoft.com/office/drawing/2014/main" val="2096804240"/>
                  </a:ext>
                </a:extLst>
              </a:tr>
              <a:tr h="630303">
                <a:tc>
                  <a:txBody>
                    <a:bodyPr/>
                    <a:lstStyle/>
                    <a:p>
                      <a:pPr algn="ctr"/>
                      <a:r>
                        <a:rPr lang="en-US" dirty="0"/>
                        <a:t>C</a:t>
                      </a:r>
                    </a:p>
                  </a:txBody>
                  <a:tcPr/>
                </a:tc>
                <a:tc>
                  <a:txBody>
                    <a:bodyPr/>
                    <a:lstStyle/>
                    <a:p>
                      <a:pPr algn="ctr"/>
                      <a:r>
                        <a:rPr lang="en-US" dirty="0"/>
                        <a:t>3h</a:t>
                      </a:r>
                    </a:p>
                  </a:txBody>
                  <a:tcPr/>
                </a:tc>
                <a:extLst>
                  <a:ext uri="{0D108BD9-81ED-4DB2-BD59-A6C34878D82A}">
                    <a16:rowId xmlns:a16="http://schemas.microsoft.com/office/drawing/2014/main" val="4196841984"/>
                  </a:ext>
                </a:extLst>
              </a:tr>
              <a:tr h="630303">
                <a:tc>
                  <a:txBody>
                    <a:bodyPr/>
                    <a:lstStyle/>
                    <a:p>
                      <a:pPr algn="ctr"/>
                      <a:r>
                        <a:rPr lang="en-US" dirty="0"/>
                        <a:t>D</a:t>
                      </a:r>
                    </a:p>
                  </a:txBody>
                  <a:tcPr/>
                </a:tc>
                <a:tc>
                  <a:txBody>
                    <a:bodyPr/>
                    <a:lstStyle/>
                    <a:p>
                      <a:pPr algn="ctr"/>
                      <a:r>
                        <a:rPr lang="en-US" dirty="0"/>
                        <a:t>2h</a:t>
                      </a:r>
                    </a:p>
                  </a:txBody>
                  <a:tcPr/>
                </a:tc>
                <a:extLst>
                  <a:ext uri="{0D108BD9-81ED-4DB2-BD59-A6C34878D82A}">
                    <a16:rowId xmlns:a16="http://schemas.microsoft.com/office/drawing/2014/main" val="1766841573"/>
                  </a:ext>
                </a:extLst>
              </a:tr>
              <a:tr h="630303">
                <a:tc>
                  <a:txBody>
                    <a:bodyPr/>
                    <a:lstStyle/>
                    <a:p>
                      <a:pPr algn="ctr"/>
                      <a:r>
                        <a:rPr lang="en-US" dirty="0"/>
                        <a:t>E</a:t>
                      </a:r>
                    </a:p>
                  </a:txBody>
                  <a:tcPr/>
                </a:tc>
                <a:tc>
                  <a:txBody>
                    <a:bodyPr/>
                    <a:lstStyle/>
                    <a:p>
                      <a:pPr algn="ctr"/>
                      <a:r>
                        <a:rPr lang="en-US" dirty="0"/>
                        <a:t>3h</a:t>
                      </a:r>
                    </a:p>
                  </a:txBody>
                  <a:tcPr/>
                </a:tc>
                <a:extLst>
                  <a:ext uri="{0D108BD9-81ED-4DB2-BD59-A6C34878D82A}">
                    <a16:rowId xmlns:a16="http://schemas.microsoft.com/office/drawing/2014/main" val="622097808"/>
                  </a:ext>
                </a:extLst>
              </a:tr>
              <a:tr h="630303">
                <a:tc>
                  <a:txBody>
                    <a:bodyPr/>
                    <a:lstStyle/>
                    <a:p>
                      <a:pPr algn="ctr"/>
                      <a:r>
                        <a:rPr lang="en-US" dirty="0"/>
                        <a:t>F</a:t>
                      </a:r>
                    </a:p>
                  </a:txBody>
                  <a:tcPr/>
                </a:tc>
                <a:tc>
                  <a:txBody>
                    <a:bodyPr/>
                    <a:lstStyle/>
                    <a:p>
                      <a:pPr algn="ctr"/>
                      <a:r>
                        <a:rPr lang="en-US" dirty="0"/>
                        <a:t>2h</a:t>
                      </a:r>
                    </a:p>
                  </a:txBody>
                  <a:tcPr/>
                </a:tc>
                <a:extLst>
                  <a:ext uri="{0D108BD9-81ED-4DB2-BD59-A6C34878D82A}">
                    <a16:rowId xmlns:a16="http://schemas.microsoft.com/office/drawing/2014/main" val="2984426159"/>
                  </a:ext>
                </a:extLst>
              </a:tr>
              <a:tr h="630303">
                <a:tc>
                  <a:txBody>
                    <a:bodyPr/>
                    <a:lstStyle/>
                    <a:p>
                      <a:pPr algn="ctr"/>
                      <a:r>
                        <a:rPr lang="en-US" dirty="0"/>
                        <a:t>G</a:t>
                      </a:r>
                    </a:p>
                  </a:txBody>
                  <a:tcPr/>
                </a:tc>
                <a:tc>
                  <a:txBody>
                    <a:bodyPr/>
                    <a:lstStyle/>
                    <a:p>
                      <a:pPr algn="ctr"/>
                      <a:r>
                        <a:rPr lang="en-US" dirty="0"/>
                        <a:t>4h</a:t>
                      </a:r>
                    </a:p>
                  </a:txBody>
                  <a:tcPr/>
                </a:tc>
                <a:extLst>
                  <a:ext uri="{0D108BD9-81ED-4DB2-BD59-A6C34878D82A}">
                    <a16:rowId xmlns:a16="http://schemas.microsoft.com/office/drawing/2014/main" val="452548427"/>
                  </a:ext>
                </a:extLst>
              </a:tr>
            </a:tbl>
          </a:graphicData>
        </a:graphic>
      </p:graphicFrame>
      <p:sp>
        <p:nvSpPr>
          <p:cNvPr id="29" name="TextBox 28">
            <a:extLst>
              <a:ext uri="{FF2B5EF4-FFF2-40B4-BE49-F238E27FC236}">
                <a16:creationId xmlns:a16="http://schemas.microsoft.com/office/drawing/2014/main" id="{8789E998-8108-A83E-31B7-B966465874CE}"/>
              </a:ext>
            </a:extLst>
          </p:cNvPr>
          <p:cNvSpPr txBox="1"/>
          <p:nvPr/>
        </p:nvSpPr>
        <p:spPr>
          <a:xfrm>
            <a:off x="1034524" y="5974068"/>
            <a:ext cx="699230" cy="400110"/>
          </a:xfrm>
          <a:prstGeom prst="rect">
            <a:avLst/>
          </a:prstGeom>
          <a:noFill/>
        </p:spPr>
        <p:txBody>
          <a:bodyPr wrap="none" rtlCol="0">
            <a:spAutoFit/>
          </a:bodyPr>
          <a:lstStyle/>
          <a:p>
            <a:r>
              <a:rPr lang="en-US" sz="2000" b="1" dirty="0"/>
              <a:t>T=17</a:t>
            </a:r>
          </a:p>
        </p:txBody>
      </p:sp>
      <p:grpSp>
        <p:nvGrpSpPr>
          <p:cNvPr id="25" name="Group 24">
            <a:extLst>
              <a:ext uri="{FF2B5EF4-FFF2-40B4-BE49-F238E27FC236}">
                <a16:creationId xmlns:a16="http://schemas.microsoft.com/office/drawing/2014/main" id="{5186CC5E-FFCB-B75D-FBD7-85A0C1F0F279}"/>
              </a:ext>
            </a:extLst>
          </p:cNvPr>
          <p:cNvGrpSpPr/>
          <p:nvPr/>
        </p:nvGrpSpPr>
        <p:grpSpPr>
          <a:xfrm>
            <a:off x="2687703" y="5915401"/>
            <a:ext cx="3930825" cy="369332"/>
            <a:chOff x="2687703" y="5915401"/>
            <a:chExt cx="3930825" cy="369332"/>
          </a:xfrm>
        </p:grpSpPr>
        <p:cxnSp>
          <p:nvCxnSpPr>
            <p:cNvPr id="3" name="Straight Arrow Connector 2">
              <a:extLst>
                <a:ext uri="{FF2B5EF4-FFF2-40B4-BE49-F238E27FC236}">
                  <a16:creationId xmlns:a16="http://schemas.microsoft.com/office/drawing/2014/main" id="{6CC00F98-8E2C-AEB4-BA9F-E81546799357}"/>
                </a:ext>
              </a:extLst>
            </p:cNvPr>
            <p:cNvCxnSpPr>
              <a:cxnSpLocks/>
            </p:cNvCxnSpPr>
            <p:nvPr/>
          </p:nvCxnSpPr>
          <p:spPr>
            <a:xfrm flipH="1">
              <a:off x="2687703" y="6073541"/>
              <a:ext cx="160225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139DD26C-9BA7-7F6D-E908-D16CED7339E6}"/>
                </a:ext>
              </a:extLst>
            </p:cNvPr>
            <p:cNvSpPr txBox="1"/>
            <p:nvPr/>
          </p:nvSpPr>
          <p:spPr>
            <a:xfrm>
              <a:off x="4292827" y="5915401"/>
              <a:ext cx="2325701" cy="369332"/>
            </a:xfrm>
            <a:prstGeom prst="rect">
              <a:avLst/>
            </a:prstGeom>
            <a:noFill/>
          </p:spPr>
          <p:txBody>
            <a:bodyPr wrap="none" rtlCol="0">
              <a:spAutoFit/>
            </a:bodyPr>
            <a:lstStyle/>
            <a:p>
              <a:r>
                <a:rPr lang="en-US" dirty="0"/>
                <a:t>Final organization  (2h)</a:t>
              </a:r>
            </a:p>
          </p:txBody>
        </p:sp>
      </p:grpSp>
      <p:grpSp>
        <p:nvGrpSpPr>
          <p:cNvPr id="26" name="Group 25">
            <a:extLst>
              <a:ext uri="{FF2B5EF4-FFF2-40B4-BE49-F238E27FC236}">
                <a16:creationId xmlns:a16="http://schemas.microsoft.com/office/drawing/2014/main" id="{5358CFE1-3D5E-5304-9691-F8D173A2E644}"/>
              </a:ext>
            </a:extLst>
          </p:cNvPr>
          <p:cNvGrpSpPr/>
          <p:nvPr/>
        </p:nvGrpSpPr>
        <p:grpSpPr>
          <a:xfrm>
            <a:off x="2680981" y="6399033"/>
            <a:ext cx="3536483" cy="369332"/>
            <a:chOff x="2680981" y="6399033"/>
            <a:chExt cx="3536483" cy="369332"/>
          </a:xfrm>
        </p:grpSpPr>
        <p:cxnSp>
          <p:nvCxnSpPr>
            <p:cNvPr id="22" name="Straight Arrow Connector 21">
              <a:extLst>
                <a:ext uri="{FF2B5EF4-FFF2-40B4-BE49-F238E27FC236}">
                  <a16:creationId xmlns:a16="http://schemas.microsoft.com/office/drawing/2014/main" id="{549110E6-DE07-0A40-4A72-DCADCF8E7FED}"/>
                </a:ext>
              </a:extLst>
            </p:cNvPr>
            <p:cNvCxnSpPr>
              <a:cxnSpLocks/>
            </p:cNvCxnSpPr>
            <p:nvPr/>
          </p:nvCxnSpPr>
          <p:spPr>
            <a:xfrm flipH="1">
              <a:off x="2680981" y="6582075"/>
              <a:ext cx="1552311"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D36F0E55-7222-EC1F-2E45-1FB335C74D73}"/>
                </a:ext>
              </a:extLst>
            </p:cNvPr>
            <p:cNvSpPr txBox="1"/>
            <p:nvPr/>
          </p:nvSpPr>
          <p:spPr>
            <a:xfrm>
              <a:off x="4188575" y="6399033"/>
              <a:ext cx="2028889" cy="369332"/>
            </a:xfrm>
            <a:prstGeom prst="rect">
              <a:avLst/>
            </a:prstGeom>
            <a:noFill/>
          </p:spPr>
          <p:txBody>
            <a:bodyPr wrap="none" rtlCol="0">
              <a:spAutoFit/>
            </a:bodyPr>
            <a:lstStyle/>
            <a:p>
              <a:r>
                <a:rPr lang="en-US" dirty="0"/>
                <a:t>Training on ppt (2h)</a:t>
              </a:r>
            </a:p>
          </p:txBody>
        </p:sp>
      </p:grpSp>
      <p:grpSp>
        <p:nvGrpSpPr>
          <p:cNvPr id="24" name="Group 23">
            <a:extLst>
              <a:ext uri="{FF2B5EF4-FFF2-40B4-BE49-F238E27FC236}">
                <a16:creationId xmlns:a16="http://schemas.microsoft.com/office/drawing/2014/main" id="{A95872B3-8763-0A5E-C01A-BB04F36C4132}"/>
              </a:ext>
            </a:extLst>
          </p:cNvPr>
          <p:cNvGrpSpPr/>
          <p:nvPr/>
        </p:nvGrpSpPr>
        <p:grpSpPr>
          <a:xfrm>
            <a:off x="4957011" y="5416108"/>
            <a:ext cx="1320030" cy="369332"/>
            <a:chOff x="4957011" y="5416108"/>
            <a:chExt cx="1320030" cy="369332"/>
          </a:xfrm>
        </p:grpSpPr>
        <p:cxnSp>
          <p:nvCxnSpPr>
            <p:cNvPr id="31" name="Straight Arrow Connector 30">
              <a:extLst>
                <a:ext uri="{FF2B5EF4-FFF2-40B4-BE49-F238E27FC236}">
                  <a16:creationId xmlns:a16="http://schemas.microsoft.com/office/drawing/2014/main" id="{5004FA0B-496D-F0EC-3EAA-DA9E87693902}"/>
                </a:ext>
              </a:extLst>
            </p:cNvPr>
            <p:cNvCxnSpPr/>
            <p:nvPr/>
          </p:nvCxnSpPr>
          <p:spPr>
            <a:xfrm>
              <a:off x="4957011" y="5615361"/>
              <a:ext cx="80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5BA9870-A803-8ED5-D662-19EFB75D2E2B}"/>
                </a:ext>
              </a:extLst>
            </p:cNvPr>
            <p:cNvSpPr txBox="1"/>
            <p:nvPr/>
          </p:nvSpPr>
          <p:spPr>
            <a:xfrm>
              <a:off x="5859939" y="5416108"/>
              <a:ext cx="417102" cy="369332"/>
            </a:xfrm>
            <a:prstGeom prst="rect">
              <a:avLst/>
            </a:prstGeom>
            <a:noFill/>
          </p:spPr>
          <p:txBody>
            <a:bodyPr wrap="none" rtlCol="0">
              <a:spAutoFit/>
            </a:bodyPr>
            <a:lstStyle/>
            <a:p>
              <a:r>
                <a:rPr lang="en-US" dirty="0"/>
                <a:t>+2</a:t>
              </a:r>
            </a:p>
          </p:txBody>
        </p:sp>
      </p:grpSp>
      <p:grpSp>
        <p:nvGrpSpPr>
          <p:cNvPr id="41" name="Group 40">
            <a:extLst>
              <a:ext uri="{FF2B5EF4-FFF2-40B4-BE49-F238E27FC236}">
                <a16:creationId xmlns:a16="http://schemas.microsoft.com/office/drawing/2014/main" id="{7F4D345F-9753-1083-7FB9-55B4576AC175}"/>
              </a:ext>
            </a:extLst>
          </p:cNvPr>
          <p:cNvGrpSpPr/>
          <p:nvPr/>
        </p:nvGrpSpPr>
        <p:grpSpPr>
          <a:xfrm>
            <a:off x="5051417" y="4761131"/>
            <a:ext cx="1280646" cy="369332"/>
            <a:chOff x="5051417" y="4761131"/>
            <a:chExt cx="1280646" cy="369332"/>
          </a:xfrm>
        </p:grpSpPr>
        <p:cxnSp>
          <p:nvCxnSpPr>
            <p:cNvPr id="42" name="Straight Arrow Connector 41">
              <a:extLst>
                <a:ext uri="{FF2B5EF4-FFF2-40B4-BE49-F238E27FC236}">
                  <a16:creationId xmlns:a16="http://schemas.microsoft.com/office/drawing/2014/main" id="{C673FDDE-AA09-C268-538C-1E1CFA1104F0}"/>
                </a:ext>
              </a:extLst>
            </p:cNvPr>
            <p:cNvCxnSpPr/>
            <p:nvPr/>
          </p:nvCxnSpPr>
          <p:spPr>
            <a:xfrm>
              <a:off x="5051417" y="4965672"/>
              <a:ext cx="80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8DCA99-33F4-8B7E-6C34-6F8CFB627C4A}"/>
                </a:ext>
              </a:extLst>
            </p:cNvPr>
            <p:cNvSpPr txBox="1"/>
            <p:nvPr/>
          </p:nvSpPr>
          <p:spPr>
            <a:xfrm>
              <a:off x="5914961" y="4761131"/>
              <a:ext cx="417102" cy="369332"/>
            </a:xfrm>
            <a:prstGeom prst="rect">
              <a:avLst/>
            </a:prstGeom>
            <a:noFill/>
          </p:spPr>
          <p:txBody>
            <a:bodyPr wrap="none" rtlCol="0">
              <a:spAutoFit/>
            </a:bodyPr>
            <a:lstStyle/>
            <a:p>
              <a:r>
                <a:rPr lang="en-US" dirty="0"/>
                <a:t>+2</a:t>
              </a:r>
            </a:p>
          </p:txBody>
        </p:sp>
      </p:grpSp>
      <p:grpSp>
        <p:nvGrpSpPr>
          <p:cNvPr id="44" name="Group 43">
            <a:extLst>
              <a:ext uri="{FF2B5EF4-FFF2-40B4-BE49-F238E27FC236}">
                <a16:creationId xmlns:a16="http://schemas.microsoft.com/office/drawing/2014/main" id="{0C9F117C-D480-4E94-A199-13FED6032EC4}"/>
              </a:ext>
            </a:extLst>
          </p:cNvPr>
          <p:cNvGrpSpPr/>
          <p:nvPr/>
        </p:nvGrpSpPr>
        <p:grpSpPr>
          <a:xfrm>
            <a:off x="4289953" y="4157408"/>
            <a:ext cx="1279870" cy="369332"/>
            <a:chOff x="4289953" y="4157408"/>
            <a:chExt cx="1279870" cy="369332"/>
          </a:xfrm>
        </p:grpSpPr>
        <p:cxnSp>
          <p:nvCxnSpPr>
            <p:cNvPr id="45" name="Straight Arrow Connector 44">
              <a:extLst>
                <a:ext uri="{FF2B5EF4-FFF2-40B4-BE49-F238E27FC236}">
                  <a16:creationId xmlns:a16="http://schemas.microsoft.com/office/drawing/2014/main" id="{0C604CFC-2275-3A62-362E-020E4D881EBA}"/>
                </a:ext>
              </a:extLst>
            </p:cNvPr>
            <p:cNvCxnSpPr/>
            <p:nvPr/>
          </p:nvCxnSpPr>
          <p:spPr>
            <a:xfrm>
              <a:off x="4289953" y="4330570"/>
              <a:ext cx="80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6C272AA0-081B-44D5-E8DD-9A7CF8C4636D}"/>
                </a:ext>
              </a:extLst>
            </p:cNvPr>
            <p:cNvSpPr txBox="1"/>
            <p:nvPr/>
          </p:nvSpPr>
          <p:spPr>
            <a:xfrm>
              <a:off x="5152721" y="4157408"/>
              <a:ext cx="417102" cy="369332"/>
            </a:xfrm>
            <a:prstGeom prst="rect">
              <a:avLst/>
            </a:prstGeom>
            <a:noFill/>
          </p:spPr>
          <p:txBody>
            <a:bodyPr wrap="none" rtlCol="0">
              <a:spAutoFit/>
            </a:bodyPr>
            <a:lstStyle/>
            <a:p>
              <a:r>
                <a:rPr lang="en-US" dirty="0"/>
                <a:t>+1</a:t>
              </a:r>
            </a:p>
          </p:txBody>
        </p:sp>
      </p:grpSp>
      <p:sp>
        <p:nvSpPr>
          <p:cNvPr id="47" name="TextBox 46">
            <a:extLst>
              <a:ext uri="{FF2B5EF4-FFF2-40B4-BE49-F238E27FC236}">
                <a16:creationId xmlns:a16="http://schemas.microsoft.com/office/drawing/2014/main" id="{8316B039-FE25-4BE5-B1C3-05F22E5D6979}"/>
              </a:ext>
            </a:extLst>
          </p:cNvPr>
          <p:cNvSpPr txBox="1"/>
          <p:nvPr/>
        </p:nvSpPr>
        <p:spPr>
          <a:xfrm>
            <a:off x="5569823" y="391499"/>
            <a:ext cx="2526654" cy="584775"/>
          </a:xfrm>
          <a:prstGeom prst="rect">
            <a:avLst/>
          </a:prstGeom>
          <a:noFill/>
        </p:spPr>
        <p:txBody>
          <a:bodyPr wrap="none" rtlCol="0">
            <a:spAutoFit/>
          </a:bodyPr>
          <a:lstStyle/>
          <a:p>
            <a:r>
              <a:rPr lang="en-US" sz="3200" dirty="0"/>
              <a:t>30 – 17  = 13h</a:t>
            </a:r>
          </a:p>
        </p:txBody>
      </p:sp>
      <p:sp>
        <p:nvSpPr>
          <p:cNvPr id="2" name="Right Brace 1">
            <a:extLst>
              <a:ext uri="{FF2B5EF4-FFF2-40B4-BE49-F238E27FC236}">
                <a16:creationId xmlns:a16="http://schemas.microsoft.com/office/drawing/2014/main" id="{49DBD622-B2B6-347B-D966-61395388577B}"/>
              </a:ext>
            </a:extLst>
          </p:cNvPr>
          <p:cNvSpPr/>
          <p:nvPr/>
        </p:nvSpPr>
        <p:spPr>
          <a:xfrm>
            <a:off x="6849026" y="1261919"/>
            <a:ext cx="1002309" cy="5490089"/>
          </a:xfrm>
          <a:prstGeom prst="rightBrace">
            <a:avLst>
              <a:gd name="adj1" fmla="val 67953"/>
              <a:gd name="adj2" fmla="val 48754"/>
            </a:avLst>
          </a:prstGeom>
          <a:noFill/>
          <a:ln w="508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scene3d>
              <a:camera prst="orthographicFront"/>
              <a:lightRig rig="threePt" dir="t"/>
            </a:scene3d>
            <a:sp3d extrusionH="57150">
              <a:bevelT w="38100" h="38100" prst="angle"/>
            </a:sp3d>
          </a:bodyPr>
          <a:lstStyle/>
          <a:p>
            <a:pPr algn="ctr"/>
            <a:endParaRPr lang="en-US" dirty="0"/>
          </a:p>
        </p:txBody>
      </p:sp>
      <p:sp>
        <p:nvSpPr>
          <p:cNvPr id="21" name="TextBox 20">
            <a:extLst>
              <a:ext uri="{FF2B5EF4-FFF2-40B4-BE49-F238E27FC236}">
                <a16:creationId xmlns:a16="http://schemas.microsoft.com/office/drawing/2014/main" id="{548DC6B4-5E80-0621-2589-C0EE055E2BC6}"/>
              </a:ext>
            </a:extLst>
          </p:cNvPr>
          <p:cNvSpPr txBox="1"/>
          <p:nvPr/>
        </p:nvSpPr>
        <p:spPr>
          <a:xfrm>
            <a:off x="7998657" y="3614870"/>
            <a:ext cx="3282052" cy="584775"/>
          </a:xfrm>
          <a:prstGeom prst="rect">
            <a:avLst/>
          </a:prstGeom>
          <a:noFill/>
        </p:spPr>
        <p:txBody>
          <a:bodyPr wrap="none" rtlCol="0">
            <a:spAutoFit/>
          </a:bodyPr>
          <a:lstStyle/>
          <a:p>
            <a:r>
              <a:rPr lang="en-US" sz="3200" dirty="0"/>
              <a:t>Search and fix (3h)</a:t>
            </a:r>
          </a:p>
        </p:txBody>
      </p:sp>
    </p:spTree>
    <p:extLst>
      <p:ext uri="{BB962C8B-B14F-4D97-AF65-F5344CB8AC3E}">
        <p14:creationId xmlns:p14="http://schemas.microsoft.com/office/powerpoint/2010/main" val="4135905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نسق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1061</TotalTime>
  <Words>844</Words>
  <Application>Microsoft Office PowerPoint</Application>
  <PresentationFormat>Widescreen</PresentationFormat>
  <Paragraphs>526</Paragraphs>
  <Slides>54</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ADLaM Display</vt:lpstr>
      <vt:lpstr>Agency FB</vt:lpstr>
      <vt:lpstr>Aptos</vt:lpstr>
      <vt:lpstr>Aptos Display</vt:lpstr>
      <vt:lpstr>Arial</vt:lpstr>
      <vt:lpstr>Bahnschrift SemiBold Condensed</vt:lpstr>
      <vt:lpstr>Calibri</vt:lpstr>
      <vt:lpstr>Corbel</vt: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تتولى مجالس البلدية إدارة الشأن العام المحلي، من خلال إقدام المواطنين على اختيار أعضاء المجلس المحلي، بحيث يتولى  مهام متنوعة ذات طابع منفعة عامة بالتنمية الشاملة على المستوى المحلي.  المكان وآلية الترشيح :التقدم إلى القائمقام أو المحافظة  بتصريح مسجل لدى الكاتب العدل يتضمن اسم المرشح واسم البلدية التي يريد الترشح فيها    القيمة المالية للترشح:  عشرة آلاف ليرة لبنانية لكاتب العدل. إيداع تامين قدره ١٠ مليون ليرة البنانية   المهلة القانونية للترشح: قبل عشرة أيام على الأقل من موعد الانتخابات  المهلة الزمنية للرد على الترشح: يستلم المرشح من مركز القائمقام أو مركز المحافظة اصالا يثبت ترشيحه. خلال 3 ثلاثة أيام يصدر قرار بقبول الطلب أو الرفض، ويعتبر السكوت قبولا ضمنياً بالترشح.   الجهة القضائية المعينة بالبت في طلبات الترشح:يحق للمرشح الذي رفض ترشيح مراجعة "مجلس شورى الدولة" خلال أسبوع واحد.  يفصل مجلس شورى الدولة بالطلب خلال خمسة أيام.   الية الرجوع عن الترشيح -والمهل الزمنية: تنظيم تصريح قانوني مسجل لدى كاتب العدل يقدم إلى مركز القائمقام  أو مركز المحافظة.يقدم التصريح قبل موعد الانتخابات بخمسة ايام على الاقل  حالات استداد مبلغ التأمين: إذا فزت بالانتخابات. إذا حصل على نسبة 25% من أصوات المقترعين على الأقل. إذا رجع المرشح عن الترشح بشكل قانوني.</dc:title>
  <dc:creator>ahmad najjar</dc:creator>
  <cp:lastModifiedBy>morhaf najjar</cp:lastModifiedBy>
  <cp:revision>44</cp:revision>
  <dcterms:created xsi:type="dcterms:W3CDTF">2025-05-20T13:34:57Z</dcterms:created>
  <dcterms:modified xsi:type="dcterms:W3CDTF">2025-07-18T13:51:47Z</dcterms:modified>
</cp:coreProperties>
</file>